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2BD41D5-1E75-41EC-A0D6-0F03937E2E7D}" type="datetimeFigureOut">
              <a:rPr lang="en-US" smtClean="0"/>
              <a:t>3/30/2013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786870-6F9A-427B-A476-15583DD46E8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D41D5-1E75-41EC-A0D6-0F03937E2E7D}" type="datetimeFigureOut">
              <a:rPr lang="en-US" smtClean="0"/>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786870-6F9A-427B-A476-15583DD46E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D41D5-1E75-41EC-A0D6-0F03937E2E7D}" type="datetimeFigureOut">
              <a:rPr lang="en-US" smtClean="0"/>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786870-6F9A-427B-A476-15583DD46E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BD41D5-1E75-41EC-A0D6-0F03937E2E7D}" type="datetimeFigureOut">
              <a:rPr lang="en-US" smtClean="0"/>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786870-6F9A-427B-A476-15583DD46E8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2BD41D5-1E75-41EC-A0D6-0F03937E2E7D}" type="datetimeFigureOut">
              <a:rPr lang="en-US" smtClean="0"/>
              <a:t>3/30/2013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786870-6F9A-427B-A476-15583DD46E8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BD41D5-1E75-41EC-A0D6-0F03937E2E7D}" type="datetimeFigureOut">
              <a:rPr lang="en-US" smtClean="0"/>
              <a:t>3/30/2013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786870-6F9A-427B-A476-15583DD46E8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BD41D5-1E75-41EC-A0D6-0F03937E2E7D}" type="datetimeFigureOut">
              <a:rPr lang="en-US" smtClean="0"/>
              <a:t>3/30/2013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6786870-6F9A-427B-A476-15583DD46E8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2BD41D5-1E75-41EC-A0D6-0F03937E2E7D}" type="datetimeFigureOut">
              <a:rPr lang="en-US" smtClean="0"/>
              <a:t>3/30/2013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6786870-6F9A-427B-A476-15583DD46E8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2BD41D5-1E75-41EC-A0D6-0F03937E2E7D}" type="datetimeFigureOut">
              <a:rPr lang="en-US" smtClean="0"/>
              <a:t>3/30/2013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6786870-6F9A-427B-A476-15583DD46E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2BD41D5-1E75-41EC-A0D6-0F03937E2E7D}" type="datetimeFigureOut">
              <a:rPr lang="en-US" smtClean="0"/>
              <a:t>3/30/2013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786870-6F9A-427B-A476-15583DD46E8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2BD41D5-1E75-41EC-A0D6-0F03937E2E7D}" type="datetimeFigureOut">
              <a:rPr lang="en-US" smtClean="0"/>
              <a:t>3/30/2013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786870-6F9A-427B-A476-15583DD46E8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BD41D5-1E75-41EC-A0D6-0F03937E2E7D}" type="datetimeFigureOut">
              <a:rPr lang="en-US" smtClean="0"/>
              <a:t>3/30/2013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786870-6F9A-427B-A476-15583DD46E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828799"/>
          </a:xfrm>
        </p:spPr>
        <p:txBody>
          <a:bodyPr/>
          <a:lstStyle/>
          <a:p>
            <a:pPr algn="l"/>
            <a:r>
              <a:rPr lang="en-US" dirty="0" smtClean="0"/>
              <a:t>Dealing With Pain &amp; Suffering</a:t>
            </a:r>
            <a:endParaRPr lang="en-US" dirty="0"/>
          </a:p>
        </p:txBody>
      </p:sp>
      <p:sp>
        <p:nvSpPr>
          <p:cNvPr id="3" name="Subtitle 2"/>
          <p:cNvSpPr>
            <a:spLocks noGrp="1"/>
          </p:cNvSpPr>
          <p:nvPr>
            <p:ph type="subTitle" idx="1"/>
          </p:nvPr>
        </p:nvSpPr>
        <p:spPr>
          <a:xfrm>
            <a:off x="685800" y="2667001"/>
            <a:ext cx="7772400" cy="2438400"/>
          </a:xfrm>
        </p:spPr>
        <p:txBody>
          <a:bodyPr>
            <a:normAutofit fontScale="92500"/>
          </a:bodyPr>
          <a:lstStyle/>
          <a:p>
            <a:pPr algn="l"/>
            <a:r>
              <a:rPr lang="en-US" dirty="0" smtClean="0"/>
              <a:t>“Beloved, do not be surprised at the fiery ordeal among you, which comes upon you for testing, as though some strange thing were happening to you…those also who suffer according to the will of God shall entrust their souls to a faithful Creator in doing what is right” (I Peter 4:12, 19).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do we blame God?</a:t>
            </a:r>
          </a:p>
          <a:p>
            <a:r>
              <a:rPr lang="en-US" dirty="0" smtClean="0"/>
              <a:t>Pain comes from a variety of sources:               From a corrupt world…                                    From my stupid decisions…                             From an enemy.</a:t>
            </a:r>
          </a:p>
          <a:p>
            <a:r>
              <a:rPr lang="en-US" dirty="0" smtClean="0"/>
              <a:t>Note the sources of pain in Job.</a:t>
            </a:r>
          </a:p>
          <a:p>
            <a:r>
              <a:rPr lang="en-US" dirty="0" smtClean="0"/>
              <a:t>Financial, Emotional (sickness), Grief</a:t>
            </a:r>
          </a:p>
          <a:p>
            <a:r>
              <a:rPr lang="en-US" dirty="0" smtClean="0"/>
              <a:t>From Garden of Eden to Paradise – God’s Will.</a:t>
            </a:r>
          </a:p>
          <a:p>
            <a:r>
              <a:rPr lang="en-US" dirty="0" smtClean="0"/>
              <a:t>We’ll never fully understand, we can fully trust.</a:t>
            </a:r>
          </a:p>
        </p:txBody>
      </p:sp>
      <p:sp>
        <p:nvSpPr>
          <p:cNvPr id="3" name="Title 2"/>
          <p:cNvSpPr>
            <a:spLocks noGrp="1"/>
          </p:cNvSpPr>
          <p:nvPr>
            <p:ph type="title"/>
          </p:nvPr>
        </p:nvSpPr>
        <p:spPr/>
        <p:txBody>
          <a:bodyPr/>
          <a:lstStyle/>
          <a:p>
            <a:r>
              <a:rPr lang="en-US" dirty="0" smtClean="0"/>
              <a:t>Why Does God Allow Pain?</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Face it, Don’t Run, but don’t dwell there.</a:t>
            </a:r>
          </a:p>
          <a:p>
            <a:r>
              <a:rPr lang="en-US" dirty="0" smtClean="0"/>
              <a:t>Lamentations 3:28-30.</a:t>
            </a:r>
          </a:p>
          <a:p>
            <a:r>
              <a:rPr lang="en-US" dirty="0" smtClean="0"/>
              <a:t>“When life is heavy and hard to take, go off by yourself. Enter the silence. Bow in prayer. Don’t ask questions: Wait for hope to appear. Don’t run from trouble. Take it full-face. The worst is never the worst.” (The Message </a:t>
            </a:r>
            <a:r>
              <a:rPr lang="en-US" dirty="0" err="1" smtClean="0"/>
              <a:t>para</a:t>
            </a:r>
            <a:r>
              <a:rPr lang="en-US" dirty="0" smtClean="0"/>
              <a:t>)</a:t>
            </a:r>
          </a:p>
          <a:p>
            <a:r>
              <a:rPr lang="en-US" dirty="0" smtClean="0"/>
              <a:t>Share with a trusted counselor – Eccl. 4:12;  James 5:16</a:t>
            </a:r>
            <a:endParaRPr lang="en-US" dirty="0"/>
          </a:p>
        </p:txBody>
      </p:sp>
      <p:sp>
        <p:nvSpPr>
          <p:cNvPr id="3" name="Title 2"/>
          <p:cNvSpPr>
            <a:spLocks noGrp="1"/>
          </p:cNvSpPr>
          <p:nvPr>
            <p:ph type="title"/>
          </p:nvPr>
        </p:nvSpPr>
        <p:spPr/>
        <p:txBody>
          <a:bodyPr>
            <a:normAutofit fontScale="90000"/>
          </a:bodyPr>
          <a:lstStyle/>
          <a:p>
            <a:r>
              <a:rPr lang="en-US" dirty="0" smtClean="0"/>
              <a:t>Dealing with Pain – 3 Suggestions</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 better balm.</a:t>
            </a:r>
          </a:p>
          <a:p>
            <a:r>
              <a:rPr lang="en-US" dirty="0" smtClean="0"/>
              <a:t>Isa. 61:1</a:t>
            </a:r>
          </a:p>
          <a:p>
            <a:r>
              <a:rPr lang="en-US" dirty="0" smtClean="0"/>
              <a:t>He understands and cares: Heb. 4:14-16;  John 11:35</a:t>
            </a:r>
          </a:p>
          <a:p>
            <a:r>
              <a:rPr lang="en-US" dirty="0" smtClean="0"/>
              <a:t>Phil. 4:6-7</a:t>
            </a:r>
          </a:p>
          <a:p>
            <a:r>
              <a:rPr lang="en-US" dirty="0" smtClean="0"/>
              <a:t>In the Garden of Gethsemane the Lord sought solace from God.  Angels ministered to Him.</a:t>
            </a:r>
            <a:endParaRPr lang="en-US" dirty="0"/>
          </a:p>
        </p:txBody>
      </p:sp>
      <p:sp>
        <p:nvSpPr>
          <p:cNvPr id="3" name="Title 2"/>
          <p:cNvSpPr>
            <a:spLocks noGrp="1"/>
          </p:cNvSpPr>
          <p:nvPr>
            <p:ph type="title"/>
          </p:nvPr>
        </p:nvSpPr>
        <p:spPr/>
        <p:txBody>
          <a:bodyPr/>
          <a:lstStyle/>
          <a:p>
            <a:r>
              <a:rPr lang="en-US" dirty="0" smtClean="0"/>
              <a:t>Seek the Presence of the Lord</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There is a “now” to pain. We determine it’s duration (to an extent).</a:t>
            </a:r>
          </a:p>
          <a:p>
            <a:r>
              <a:rPr lang="en-US" dirty="0" smtClean="0"/>
              <a:t>Satan is also involved.</a:t>
            </a:r>
          </a:p>
          <a:p>
            <a:r>
              <a:rPr lang="en-US" dirty="0" smtClean="0"/>
              <a:t>Romans 8:28 needs study.</a:t>
            </a:r>
          </a:p>
          <a:p>
            <a:r>
              <a:rPr lang="en-US" dirty="0" smtClean="0"/>
              <a:t>If my child is killed or injured in an accident, that will never be OK.</a:t>
            </a:r>
          </a:p>
          <a:p>
            <a:r>
              <a:rPr lang="en-US" dirty="0" smtClean="0"/>
              <a:t>We must see the Purpose to deal with it.</a:t>
            </a:r>
            <a:endParaRPr lang="en-US" dirty="0"/>
          </a:p>
        </p:txBody>
      </p:sp>
      <p:sp>
        <p:nvSpPr>
          <p:cNvPr id="3" name="Title 2"/>
          <p:cNvSpPr>
            <a:spLocks noGrp="1"/>
          </p:cNvSpPr>
          <p:nvPr>
            <p:ph type="title"/>
          </p:nvPr>
        </p:nvSpPr>
        <p:spPr/>
        <p:txBody>
          <a:bodyPr/>
          <a:lstStyle/>
          <a:p>
            <a:r>
              <a:rPr lang="en-US" dirty="0" smtClean="0"/>
              <a:t>Pain Isn’t Permanent</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TotalTime>
  <Words>322</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Dealing With Pain &amp; Suffering</vt:lpstr>
      <vt:lpstr>Why Does God Allow Pain?</vt:lpstr>
      <vt:lpstr>Dealing with Pain – 3 Suggestions</vt:lpstr>
      <vt:lpstr>Seek the Presence of the Lord</vt:lpstr>
      <vt:lpstr>Pain Isn’t Permanent</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Pain &amp; Suffering</dc:title>
  <dc:creator>Bellaire Church</dc:creator>
  <cp:lastModifiedBy>Bellaire Church</cp:lastModifiedBy>
  <cp:revision>3</cp:revision>
  <dcterms:created xsi:type="dcterms:W3CDTF">2013-03-30T17:18:27Z</dcterms:created>
  <dcterms:modified xsi:type="dcterms:W3CDTF">2013-03-30T17:48:20Z</dcterms:modified>
</cp:coreProperties>
</file>