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43C7A29-A083-4D95-B235-9A241D1D0465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18F86A-F8F2-408A-8D30-DAC5ED79D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C7A29-A083-4D95-B235-9A241D1D0465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18F86A-F8F2-408A-8D30-DAC5ED79D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C7A29-A083-4D95-B235-9A241D1D0465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18F86A-F8F2-408A-8D30-DAC5ED79D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C7A29-A083-4D95-B235-9A241D1D0465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18F86A-F8F2-408A-8D30-DAC5ED79D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43C7A29-A083-4D95-B235-9A241D1D0465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18F86A-F8F2-408A-8D30-DAC5ED79D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C7A29-A083-4D95-B235-9A241D1D0465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18F86A-F8F2-408A-8D30-DAC5ED79D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C7A29-A083-4D95-B235-9A241D1D0465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18F86A-F8F2-408A-8D30-DAC5ED79D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C7A29-A083-4D95-B235-9A241D1D0465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18F86A-F8F2-408A-8D30-DAC5ED79D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C7A29-A083-4D95-B235-9A241D1D0465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18F86A-F8F2-408A-8D30-DAC5ED79D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43C7A29-A083-4D95-B235-9A241D1D0465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18F86A-F8F2-408A-8D30-DAC5ED79D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43C7A29-A083-4D95-B235-9A241D1D0465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18F86A-F8F2-408A-8D30-DAC5ED79D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43C7A29-A083-4D95-B235-9A241D1D0465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A18F86A-F8F2-408A-8D30-DAC5ED79D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Denominationalism</a:t>
            </a:r>
            <a:r>
              <a:rPr lang="en-US" dirty="0" smtClean="0"/>
              <a:t>:    Curse  of  Religion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John 17:20-21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How  Important Is Unity?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Cor. 1:10-13</a:t>
            </a:r>
          </a:p>
          <a:p>
            <a:r>
              <a:rPr lang="en-US" dirty="0" smtClean="0"/>
              <a:t>Eph. 4:4</a:t>
            </a:r>
          </a:p>
          <a:p>
            <a:r>
              <a:rPr lang="en-US" dirty="0" smtClean="0"/>
              <a:t>Gal. 1:6-12</a:t>
            </a:r>
          </a:p>
          <a:p>
            <a:r>
              <a:rPr lang="en-US" dirty="0" smtClean="0"/>
              <a:t>In a world of differing religions Jesus came to talk about the real God.</a:t>
            </a:r>
          </a:p>
          <a:p>
            <a:r>
              <a:rPr lang="en-US" dirty="0" smtClean="0"/>
              <a:t>Romans, Greeks, Egyptians, Pharisees, Sadducees, </a:t>
            </a:r>
            <a:r>
              <a:rPr lang="en-US" dirty="0" err="1" smtClean="0"/>
              <a:t>Herodians</a:t>
            </a:r>
            <a:r>
              <a:rPr lang="en-US" dirty="0" smtClean="0"/>
              <a:t>, etc</a:t>
            </a:r>
          </a:p>
          <a:p>
            <a:r>
              <a:rPr lang="en-US" dirty="0" smtClean="0"/>
              <a:t>All needed a path to unity.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Denominationalism Destroys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harmony and plan.</a:t>
            </a:r>
          </a:p>
          <a:p>
            <a:r>
              <a:rPr lang="en-US" dirty="0" smtClean="0"/>
              <a:t>Selfish. “I want my way”.</a:t>
            </a:r>
          </a:p>
          <a:p>
            <a:r>
              <a:rPr lang="en-US" dirty="0" smtClean="0"/>
              <a:t>We divide over ignorance or ego.</a:t>
            </a:r>
          </a:p>
          <a:p>
            <a:r>
              <a:rPr lang="en-US" dirty="0" smtClean="0"/>
              <a:t>Reactionary:  Saved by works or grace?</a:t>
            </a:r>
          </a:p>
          <a:p>
            <a:r>
              <a:rPr lang="en-US" dirty="0" smtClean="0"/>
              <a:t>Genuine Bible study and a love for Jesus would solve much of the problem.</a:t>
            </a:r>
          </a:p>
          <a:p>
            <a:r>
              <a:rPr lang="en-US" dirty="0" smtClean="0"/>
              <a:t>Eph. 4:1-3;  followed by 4:4-6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History of “Splits”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33 AD</a:t>
            </a:r>
          </a:p>
          <a:p>
            <a:r>
              <a:rPr lang="en-US" smtClean="0"/>
              <a:t>325 AD</a:t>
            </a:r>
            <a:endParaRPr lang="en-US" dirty="0" smtClean="0"/>
          </a:p>
          <a:p>
            <a:r>
              <a:rPr lang="en-US" dirty="0" smtClean="0"/>
              <a:t>606</a:t>
            </a:r>
          </a:p>
          <a:p>
            <a:r>
              <a:rPr lang="en-US" dirty="0" smtClean="0"/>
              <a:t>1035</a:t>
            </a:r>
          </a:p>
          <a:p>
            <a:r>
              <a:rPr lang="en-US" dirty="0" smtClean="0"/>
              <a:t>1440</a:t>
            </a:r>
          </a:p>
          <a:p>
            <a:r>
              <a:rPr lang="en-US" dirty="0" smtClean="0"/>
              <a:t>1500’s and following</a:t>
            </a:r>
          </a:p>
          <a:p>
            <a:r>
              <a:rPr lang="en-US" dirty="0" smtClean="0"/>
              <a:t>Why so many?</a:t>
            </a:r>
          </a:p>
          <a:p>
            <a:r>
              <a:rPr lang="en-US" dirty="0" smtClean="0"/>
              <a:t>Fewer today because no firm beliefs and more worldliness and irreligion.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Give Your Soul to No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Eph. 5:6;   I John 3:7;  Col. 2:8</a:t>
            </a:r>
          </a:p>
          <a:p>
            <a:r>
              <a:rPr lang="en-US" dirty="0" smtClean="0"/>
              <a:t>2 Pet. 2:1ff</a:t>
            </a:r>
          </a:p>
          <a:p>
            <a:r>
              <a:rPr lang="en-US" dirty="0" smtClean="0"/>
              <a:t>2 Tim. 2:15</a:t>
            </a:r>
          </a:p>
          <a:p>
            <a:r>
              <a:rPr lang="en-US" dirty="0" smtClean="0"/>
              <a:t>Rom. 16:17</a:t>
            </a:r>
          </a:p>
          <a:p>
            <a:r>
              <a:rPr lang="en-US" dirty="0" smtClean="0"/>
              <a:t>Acts 20:28-32</a:t>
            </a:r>
          </a:p>
          <a:p>
            <a:r>
              <a:rPr lang="en-US" dirty="0" smtClean="0"/>
              <a:t>Burden for unity is on elders and members. Each individual had a responsibility to Christ and the Truth.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But Watch Your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Eph. 4:1-3;   Phil. 2:1ff</a:t>
            </a:r>
          </a:p>
          <a:p>
            <a:r>
              <a:rPr lang="en-US" dirty="0" smtClean="0"/>
              <a:t>2 Tim. 2:14, 16-18, 23;   Titus 3:9;   I Tim. 6:4-5</a:t>
            </a:r>
          </a:p>
          <a:p>
            <a:r>
              <a:rPr lang="en-US" dirty="0" smtClean="0"/>
              <a:t>“Keep the unity of the Spirit in the bond of peace…”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55</TotalTime>
  <Words>230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Denominationalism:    Curse  of  Religion</vt:lpstr>
      <vt:lpstr>How  Important Is Unity?</vt:lpstr>
      <vt:lpstr>Denominationalism Destroys</vt:lpstr>
      <vt:lpstr>History of “Splits”</vt:lpstr>
      <vt:lpstr>Give Your Soul to No One</vt:lpstr>
      <vt:lpstr>But Watch Your Attitude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Denominatioalism:    Curse  of  Religion</dc:title>
  <dc:creator>Bellaire Church</dc:creator>
  <cp:lastModifiedBy>Bellaire Church</cp:lastModifiedBy>
  <cp:revision>7</cp:revision>
  <dcterms:created xsi:type="dcterms:W3CDTF">2016-02-20T15:56:39Z</dcterms:created>
  <dcterms:modified xsi:type="dcterms:W3CDTF">2016-02-21T14:11:43Z</dcterms:modified>
</cp:coreProperties>
</file>