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99F05-FAD3-4FC3-AFC0-C41BE112D0A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4E2ECE-DD97-422A-B6BC-0203BAE3373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99F05-FAD3-4FC3-AFC0-C41BE112D0A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2ECE-DD97-422A-B6BC-0203BAE337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99F05-FAD3-4FC3-AFC0-C41BE112D0A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2ECE-DD97-422A-B6BC-0203BAE337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A899F05-FAD3-4FC3-AFC0-C41BE112D0A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34E2ECE-DD97-422A-B6BC-0203BAE3373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99F05-FAD3-4FC3-AFC0-C41BE112D0A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2ECE-DD97-422A-B6BC-0203BAE337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99F05-FAD3-4FC3-AFC0-C41BE112D0A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2ECE-DD97-422A-B6BC-0203BAE337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2ECE-DD97-422A-B6BC-0203BAE337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99F05-FAD3-4FC3-AFC0-C41BE112D0A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99F05-FAD3-4FC3-AFC0-C41BE112D0A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2ECE-DD97-422A-B6BC-0203BAE337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99F05-FAD3-4FC3-AFC0-C41BE112D0A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2ECE-DD97-422A-B6BC-0203BAE337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A899F05-FAD3-4FC3-AFC0-C41BE112D0A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34E2ECE-DD97-422A-B6BC-0203BAE337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99F05-FAD3-4FC3-AFC0-C41BE112D0A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4E2ECE-DD97-422A-B6BC-0203BAE337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899F05-FAD3-4FC3-AFC0-C41BE112D0A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34E2ECE-DD97-422A-B6BC-0203BAE3373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Mark 14:3-9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ESSENCE  OF  WORSHIP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look of an infant when she/he gazes at mother.</a:t>
            </a:r>
          </a:p>
          <a:p>
            <a:r>
              <a:rPr lang="en-US" sz="3200" dirty="0" smtClean="0"/>
              <a:t>Do you know God this well??</a:t>
            </a:r>
          </a:p>
          <a:p>
            <a:r>
              <a:rPr lang="en-US" sz="3200" dirty="0" smtClean="0"/>
              <a:t>Focus of worship isn’t each other, though it is a cooperate experience.</a:t>
            </a:r>
          </a:p>
          <a:p>
            <a:r>
              <a:rPr lang="en-US" sz="3200" dirty="0" smtClean="0"/>
              <a:t>Focus is God – Father, Son, Holy Spirit</a:t>
            </a:r>
          </a:p>
          <a:p>
            <a:r>
              <a:rPr lang="en-US" sz="3200" dirty="0" smtClean="0"/>
              <a:t>The “newness” is gone. How can we recreate it?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Adoration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It’s not about place, </a:t>
            </a:r>
            <a:r>
              <a:rPr lang="en-US" sz="3200" dirty="0" err="1" smtClean="0"/>
              <a:t>tho</a:t>
            </a:r>
            <a:r>
              <a:rPr lang="en-US" sz="3200" dirty="0" smtClean="0"/>
              <a:t> place may add to convenience.</a:t>
            </a:r>
          </a:p>
          <a:p>
            <a:r>
              <a:rPr lang="en-US" sz="3200" dirty="0" smtClean="0"/>
              <a:t>It’s not about the preacher, </a:t>
            </a:r>
            <a:r>
              <a:rPr lang="en-US" sz="3200" dirty="0" err="1" smtClean="0"/>
              <a:t>tho</a:t>
            </a:r>
            <a:r>
              <a:rPr lang="en-US" sz="3200" dirty="0" smtClean="0"/>
              <a:t> he adds to or subtracts from the experience.</a:t>
            </a:r>
          </a:p>
          <a:p>
            <a:r>
              <a:rPr lang="en-US" sz="3200" dirty="0" smtClean="0"/>
              <a:t>It’s not about the format. Drastically changing the “order” won’t change me.</a:t>
            </a:r>
          </a:p>
          <a:p>
            <a:r>
              <a:rPr lang="en-US" sz="3200" dirty="0" smtClean="0"/>
              <a:t>It’s about the attitude and focus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4:24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Plan to arrive “early”.</a:t>
            </a:r>
          </a:p>
          <a:p>
            <a:r>
              <a:rPr lang="en-US" sz="3200" dirty="0" smtClean="0"/>
              <a:t>Come prepared to experience something.</a:t>
            </a:r>
          </a:p>
          <a:p>
            <a:r>
              <a:rPr lang="en-US" sz="3200" dirty="0" smtClean="0"/>
              <a:t>Don’t be distracted by distractions.</a:t>
            </a:r>
          </a:p>
          <a:p>
            <a:r>
              <a:rPr lang="en-US" sz="3200" dirty="0" smtClean="0"/>
              <a:t>“Worship” is a verb. You must be active.</a:t>
            </a:r>
          </a:p>
          <a:p>
            <a:r>
              <a:rPr lang="en-US" sz="3200" dirty="0" smtClean="0"/>
              <a:t>As we worship “correctly”, we grow spiritually.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 and Thoughts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Singing as worship</a:t>
            </a:r>
          </a:p>
          <a:p>
            <a:r>
              <a:rPr lang="en-US" sz="2800" dirty="0" smtClean="0"/>
              <a:t>Teaching as worship</a:t>
            </a:r>
          </a:p>
          <a:p>
            <a:r>
              <a:rPr lang="en-US" sz="2800" dirty="0" smtClean="0"/>
              <a:t>Prayer as worship</a:t>
            </a:r>
          </a:p>
          <a:p>
            <a:r>
              <a:rPr lang="en-US" sz="2800" dirty="0" smtClean="0"/>
              <a:t>Lord’s Supper as worship</a:t>
            </a:r>
          </a:p>
          <a:p>
            <a:r>
              <a:rPr lang="en-US" sz="2800" dirty="0" smtClean="0"/>
              <a:t>Contribution as worship</a:t>
            </a:r>
          </a:p>
          <a:p>
            <a:r>
              <a:rPr lang="en-US" sz="2800" dirty="0" smtClean="0"/>
              <a:t>From the heart and from the head.</a:t>
            </a:r>
          </a:p>
          <a:p>
            <a:r>
              <a:rPr lang="en-US" sz="2800" dirty="0" smtClean="0"/>
              <a:t>Make it a good experience for self.  And others.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Worship – God’s Plan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1460</TotalTime>
  <Words>196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ESSENCE  OF  WORSHIP</vt:lpstr>
      <vt:lpstr>Adoration</vt:lpstr>
      <vt:lpstr>John 4:24</vt:lpstr>
      <vt:lpstr>Suggestions  and Thoughts</vt:lpstr>
      <vt:lpstr>Our Worship – God’s Plan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ESSENCE  OF  WORSHIP</dc:title>
  <dc:creator>Bellaire Church</dc:creator>
  <cp:lastModifiedBy>Bellaire Church</cp:lastModifiedBy>
  <cp:revision>46</cp:revision>
  <dcterms:created xsi:type="dcterms:W3CDTF">2016-01-22T16:17:09Z</dcterms:created>
  <dcterms:modified xsi:type="dcterms:W3CDTF">2016-01-23T16:37:48Z</dcterms:modified>
</cp:coreProperties>
</file>