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2" d="100"/>
          <a:sy n="92" d="100"/>
        </p:scale>
        <p:origin x="-157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F36CE55-3ECC-4BB3-BEC8-7D01A2D2478E}" type="datetimeFigureOut">
              <a:rPr lang="en-US" smtClean="0"/>
              <a:t>10/25/2015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094C6A-3161-483C-989F-E658E19A16D5}"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36CE55-3ECC-4BB3-BEC8-7D01A2D2478E}" type="datetimeFigureOut">
              <a:rPr lang="en-US" smtClean="0"/>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094C6A-3161-483C-989F-E658E19A16D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0094C6A-3161-483C-989F-E658E19A16D5}"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36CE55-3ECC-4BB3-BEC8-7D01A2D2478E}" type="datetimeFigureOut">
              <a:rPr lang="en-US" smtClean="0"/>
              <a:t>10/25/2015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F36CE55-3ECC-4BB3-BEC8-7D01A2D2478E}" type="datetimeFigureOut">
              <a:rPr lang="en-US" smtClean="0"/>
              <a:t>10/25/2015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0094C6A-3161-483C-989F-E658E19A16D5}"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F36CE55-3ECC-4BB3-BEC8-7D01A2D2478E}" type="datetimeFigureOut">
              <a:rPr lang="en-US" smtClean="0"/>
              <a:t>10/25/2015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0094C6A-3161-483C-989F-E658E19A16D5}"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F36CE55-3ECC-4BB3-BEC8-7D01A2D2478E}" type="datetimeFigureOut">
              <a:rPr lang="en-US" smtClean="0"/>
              <a:t>10/25/2015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094C6A-3161-483C-989F-E658E19A16D5}"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F36CE55-3ECC-4BB3-BEC8-7D01A2D2478E}" type="datetimeFigureOut">
              <a:rPr lang="en-US" smtClean="0"/>
              <a:t>10/25/2015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0094C6A-3161-483C-989F-E658E19A16D5}"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36CE55-3ECC-4BB3-BEC8-7D01A2D2478E}" type="datetimeFigureOut">
              <a:rPr lang="en-US" smtClean="0"/>
              <a:t>10/25/2015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0094C6A-3161-483C-989F-E658E19A16D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F36CE55-3ECC-4BB3-BEC8-7D01A2D2478E}" type="datetimeFigureOut">
              <a:rPr lang="en-US" smtClean="0"/>
              <a:t>10/25/2015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0094C6A-3161-483C-989F-E658E19A16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0094C6A-3161-483C-989F-E658E19A16D5}"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F36CE55-3ECC-4BB3-BEC8-7D01A2D2478E}" type="datetimeFigureOut">
              <a:rPr lang="en-US" smtClean="0"/>
              <a:t>10/25/2015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0094C6A-3161-483C-989F-E658E19A16D5}"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F36CE55-3ECC-4BB3-BEC8-7D01A2D2478E}" type="datetimeFigureOut">
              <a:rPr lang="en-US" smtClean="0"/>
              <a:t>10/25/2015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F36CE55-3ECC-4BB3-BEC8-7D01A2D2478E}" type="datetimeFigureOut">
              <a:rPr lang="en-US" smtClean="0"/>
              <a:t>10/25/2015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0094C6A-3161-483C-989F-E658E19A16D5}"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514600"/>
          </a:xfrm>
        </p:spPr>
        <p:txBody>
          <a:bodyPr>
            <a:normAutofit/>
          </a:bodyPr>
          <a:lstStyle/>
          <a:p>
            <a:r>
              <a:rPr lang="en-US" dirty="0" smtClean="0"/>
              <a:t>“Behold, He is coming with the clouds, and every eye will see Him, even those who pierced Him; and all the tribes of the earth will mourn over Him…I am the Alpha and the Omega, says the Lord God, who is and who was and who is to come, the Almighty”  (Rev. </a:t>
            </a:r>
            <a:r>
              <a:rPr lang="en-US" smtClean="0"/>
              <a:t>1:7-8)</a:t>
            </a:r>
            <a:endParaRPr lang="en-US" dirty="0"/>
          </a:p>
        </p:txBody>
      </p:sp>
      <p:sp>
        <p:nvSpPr>
          <p:cNvPr id="2" name="Title 1"/>
          <p:cNvSpPr>
            <a:spLocks noGrp="1"/>
          </p:cNvSpPr>
          <p:nvPr>
            <p:ph type="ctrTitle"/>
          </p:nvPr>
        </p:nvSpPr>
        <p:spPr/>
        <p:txBody>
          <a:bodyPr/>
          <a:lstStyle/>
          <a:p>
            <a:r>
              <a:rPr lang="en-US" dirty="0" smtClean="0"/>
              <a:t>EVERY  EYE  WILL SEE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Fragments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babe lying in a manger…” (Luke 2:16)</a:t>
            </a:r>
          </a:p>
          <a:p>
            <a:r>
              <a:rPr lang="en-US" dirty="0" smtClean="0"/>
              <a:t>“While He blessed them, He was parted from them, and carried up into heaven…” (Luke 24:51)</a:t>
            </a:r>
          </a:p>
          <a:p>
            <a:r>
              <a:rPr lang="en-US" dirty="0" smtClean="0"/>
              <a:t>“This same Jesus…shall so come in the manner as you have seen Him go…” (Acts 1:11)</a:t>
            </a:r>
          </a:p>
          <a:p>
            <a:r>
              <a:rPr lang="en-US" dirty="0" smtClean="0"/>
              <a:t>All from Luke to give a complete picture from cradle to the grave to the resurrection and ascension.</a:t>
            </a:r>
          </a:p>
          <a:p>
            <a:r>
              <a:rPr lang="en-US" dirty="0" smtClean="0"/>
              <a:t>The ascension mentioned twice. Once looks backward. Born to be raised.</a:t>
            </a:r>
          </a:p>
          <a:p>
            <a:r>
              <a:rPr lang="en-US" dirty="0" smtClean="0"/>
              <a:t>The other looks forward. He will come again!</a:t>
            </a:r>
          </a:p>
          <a:p>
            <a:endParaRPr lang="en-US" dirty="0" smtClean="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 Who Was…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birth of a child to a young woman far from home isn’t unusual.</a:t>
            </a:r>
          </a:p>
          <a:p>
            <a:r>
              <a:rPr lang="en-US" dirty="0" smtClean="0"/>
              <a:t>But beneath the surface is the true miracle.</a:t>
            </a:r>
          </a:p>
          <a:p>
            <a:r>
              <a:rPr lang="en-US" dirty="0" smtClean="0"/>
              <a:t>Announced by angels, worshipped by shepherds and wise men alike.</a:t>
            </a:r>
          </a:p>
          <a:p>
            <a:r>
              <a:rPr lang="en-US" dirty="0" smtClean="0"/>
              <a:t>Isaiah 9:6-7</a:t>
            </a:r>
          </a:p>
          <a:p>
            <a:r>
              <a:rPr lang="en-US" dirty="0" smtClean="0"/>
              <a:t>Phil. 2:6ff – The eternal God passed into human form to become one of us – Heb. 2:17-18</a:t>
            </a:r>
          </a:p>
          <a:p>
            <a:r>
              <a:rPr lang="en-US" dirty="0" smtClean="0"/>
              <a:t>Only from the stable can we see what God truly did for all the lowly, humiliated people of earth.</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Is…</a:t>
            </a:r>
            <a:endParaRPr lang="en-US" dirty="0"/>
          </a:p>
        </p:txBody>
      </p:sp>
      <p:sp>
        <p:nvSpPr>
          <p:cNvPr id="3" name="Content Placeholder 2"/>
          <p:cNvSpPr>
            <a:spLocks noGrp="1"/>
          </p:cNvSpPr>
          <p:nvPr>
            <p:ph sz="quarter" idx="1"/>
          </p:nvPr>
        </p:nvSpPr>
        <p:spPr/>
        <p:txBody>
          <a:bodyPr/>
          <a:lstStyle/>
          <a:p>
            <a:r>
              <a:rPr lang="en-US" dirty="0" smtClean="0"/>
              <a:t>From the manger to the mountain.</a:t>
            </a:r>
          </a:p>
          <a:p>
            <a:r>
              <a:rPr lang="en-US" dirty="0" smtClean="0"/>
              <a:t>The one born of a virgin cannot decay in a grave.</a:t>
            </a:r>
          </a:p>
          <a:p>
            <a:r>
              <a:rPr lang="en-US" dirty="0" smtClean="0"/>
              <a:t>The place: near where he conquered death for Lazarus, and His eyes filled with tears (Matt. 23:37), near Gethsemane.</a:t>
            </a:r>
          </a:p>
          <a:p>
            <a:r>
              <a:rPr lang="en-US" dirty="0" smtClean="0"/>
              <a:t>The manner of the ascension: No whirlwind or chariot of fire. A </a:t>
            </a:r>
            <a:r>
              <a:rPr lang="en-US" smtClean="0"/>
              <a:t>cloud . </a:t>
            </a:r>
            <a:r>
              <a:rPr lang="en-US" dirty="0" smtClean="0"/>
              <a:t>He floated upward by His own will and power.</a:t>
            </a:r>
          </a:p>
          <a:p>
            <a:r>
              <a:rPr lang="en-US" dirty="0" err="1" smtClean="0"/>
              <a:t>Shechinah</a:t>
            </a:r>
            <a:r>
              <a:rPr lang="en-US" dirty="0" smtClean="0"/>
              <a:t> -  Cloud of God’s glory. Tabernacle and Temple. He was received into it.</a:t>
            </a:r>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Is To Come…</a:t>
            </a:r>
            <a:endParaRPr lang="en-US" dirty="0"/>
          </a:p>
        </p:txBody>
      </p:sp>
      <p:sp>
        <p:nvSpPr>
          <p:cNvPr id="3" name="Content Placeholder 2"/>
          <p:cNvSpPr>
            <a:spLocks noGrp="1"/>
          </p:cNvSpPr>
          <p:nvPr>
            <p:ph sz="quarter" idx="1"/>
          </p:nvPr>
        </p:nvSpPr>
        <p:spPr/>
        <p:txBody>
          <a:bodyPr/>
          <a:lstStyle/>
          <a:p>
            <a:r>
              <a:rPr lang="en-US" dirty="0" smtClean="0"/>
              <a:t>John </a:t>
            </a:r>
            <a:r>
              <a:rPr lang="en-US" dirty="0" smtClean="0"/>
              <a:t>16:28</a:t>
            </a:r>
            <a:endParaRPr lang="en-US" dirty="0" smtClean="0"/>
          </a:p>
          <a:p>
            <a:r>
              <a:rPr lang="en-US" dirty="0" smtClean="0"/>
              <a:t>The birth and its events lead to the ascension. </a:t>
            </a:r>
          </a:p>
          <a:p>
            <a:r>
              <a:rPr lang="en-US" dirty="0" smtClean="0"/>
              <a:t>Ascension leads to His coming again (John 14:3).</a:t>
            </a:r>
          </a:p>
          <a:p>
            <a:r>
              <a:rPr lang="en-US" dirty="0" smtClean="0"/>
              <a:t>Surrounded by angels, not as guards but as part of the Divine glory. (Matt. 16:27)</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Threefold Purpose</a:t>
            </a:r>
            <a:endParaRPr lang="en-US" dirty="0"/>
          </a:p>
        </p:txBody>
      </p:sp>
      <p:sp>
        <p:nvSpPr>
          <p:cNvPr id="3" name="Content Placeholder 2"/>
          <p:cNvSpPr>
            <a:spLocks noGrp="1"/>
          </p:cNvSpPr>
          <p:nvPr>
            <p:ph sz="quarter" idx="1"/>
          </p:nvPr>
        </p:nvSpPr>
        <p:spPr/>
        <p:txBody>
          <a:bodyPr/>
          <a:lstStyle/>
          <a:p>
            <a:r>
              <a:rPr lang="en-US" dirty="0" smtClean="0"/>
              <a:t>At birth Jesus showed us what God is, what we were and what we could become because of Him.</a:t>
            </a:r>
          </a:p>
          <a:p>
            <a:r>
              <a:rPr lang="en-US" dirty="0" smtClean="0"/>
              <a:t>At mount of ascension He shows us we are “brethren” (Heb. 2:11;  7:25).</a:t>
            </a:r>
          </a:p>
          <a:p>
            <a:r>
              <a:rPr lang="en-US" dirty="0" smtClean="0"/>
              <a:t>Coming back to judge and reward.</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112</TotalTime>
  <Words>437</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EVERY  EYE  WILL SEE</vt:lpstr>
      <vt:lpstr>Three Fragments</vt:lpstr>
      <vt:lpstr>He Who Was…</vt:lpstr>
      <vt:lpstr>And Is…</vt:lpstr>
      <vt:lpstr>And Is To Come…</vt:lpstr>
      <vt:lpstr>Threefold Purpose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  EYE  WILL SEE</dc:title>
  <dc:creator>Bellaire Church</dc:creator>
  <cp:lastModifiedBy>papajack</cp:lastModifiedBy>
  <cp:revision>12</cp:revision>
  <dcterms:created xsi:type="dcterms:W3CDTF">2015-10-24T15:54:31Z</dcterms:created>
  <dcterms:modified xsi:type="dcterms:W3CDTF">2015-10-25T12:48:59Z</dcterms:modified>
</cp:coreProperties>
</file>