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48BDD3-64F2-43A0-8891-D9C385206389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B9095D0-9857-40F9-B675-CEE793FA247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2:14-26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FIVE  PRINCIPLES  OF  REAL  FAITH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Most religious folks can’t describe “faith”.</a:t>
            </a:r>
          </a:p>
          <a:p>
            <a:r>
              <a:rPr lang="en-US" sz="3200" dirty="0" smtClean="0"/>
              <a:t>It also gives </a:t>
            </a:r>
            <a:r>
              <a:rPr lang="en-US" sz="3200" u="sng" dirty="0" smtClean="0"/>
              <a:t>us</a:t>
            </a:r>
            <a:r>
              <a:rPr lang="en-US" sz="3200" dirty="0" smtClean="0"/>
              <a:t> trouble.</a:t>
            </a:r>
          </a:p>
          <a:p>
            <a:r>
              <a:rPr lang="en-US" sz="3200" dirty="0" smtClean="0"/>
              <a:t>We can define it, and describe it, but we can’t live it.</a:t>
            </a:r>
          </a:p>
          <a:p>
            <a:r>
              <a:rPr lang="en-US" sz="3200" dirty="0" smtClean="0"/>
              <a:t>This is an area of constant growth.</a:t>
            </a:r>
          </a:p>
          <a:p>
            <a:r>
              <a:rPr lang="en-US" sz="3200" dirty="0" smtClean="0"/>
              <a:t>Just like it was with Abraham, David, Peter and Paul.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in Hebrews 11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Vs. 18-19</a:t>
            </a:r>
          </a:p>
          <a:p>
            <a:r>
              <a:rPr lang="en-US" sz="3200" dirty="0" smtClean="0"/>
              <a:t>Confessing Christ as Lord is easy – Mark 2:9</a:t>
            </a:r>
          </a:p>
          <a:p>
            <a:r>
              <a:rPr lang="en-US" sz="3200" dirty="0" smtClean="0"/>
              <a:t>Bringing fruits worthy of repentance is hard – Matt. 3:8</a:t>
            </a:r>
          </a:p>
          <a:p>
            <a:r>
              <a:rPr lang="en-US" sz="3200" dirty="0" smtClean="0"/>
              <a:t>Read Jesus comment in Matt. 7:21.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Faith Is NOT Just </a:t>
            </a:r>
            <a:r>
              <a:rPr lang="en-US" dirty="0" smtClean="0"/>
              <a:t>S</a:t>
            </a:r>
            <a:r>
              <a:rPr lang="en-US" dirty="0" smtClean="0"/>
              <a:t>omething </a:t>
            </a:r>
            <a:r>
              <a:rPr lang="en-US" dirty="0" smtClean="0"/>
              <a:t>Y</a:t>
            </a:r>
            <a:r>
              <a:rPr lang="en-US" dirty="0" smtClean="0"/>
              <a:t>ou </a:t>
            </a:r>
            <a:r>
              <a:rPr lang="en-US" dirty="0" smtClean="0"/>
              <a:t>S</a:t>
            </a:r>
            <a:r>
              <a:rPr lang="en-US" dirty="0" smtClean="0"/>
              <a:t>ay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Faith is more than sympathy (v. 15-16) or emotion.</a:t>
            </a:r>
          </a:p>
          <a:p>
            <a:r>
              <a:rPr lang="en-US" sz="3200" dirty="0" smtClean="0"/>
              <a:t>Easy to confuse emotion, sentiment w/ faith</a:t>
            </a:r>
          </a:p>
          <a:p>
            <a:r>
              <a:rPr lang="en-US" sz="3200" dirty="0" smtClean="0"/>
              <a:t>A “quiver in your liver”, goose bumps  may not make a difference in your life.</a:t>
            </a:r>
          </a:p>
          <a:p>
            <a:r>
              <a:rPr lang="en-US" sz="3200" dirty="0" smtClean="0"/>
              <a:t>Do you have fellowship w/other Christians?</a:t>
            </a:r>
          </a:p>
          <a:p>
            <a:r>
              <a:rPr lang="en-US" sz="3200" dirty="0" smtClean="0"/>
              <a:t>Real faith gets involved – I John 3:17</a:t>
            </a:r>
          </a:p>
          <a:p>
            <a:r>
              <a:rPr lang="en-US" sz="3200" dirty="0" smtClean="0"/>
              <a:t>Can you be counted on in a crisis?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Faith Is NOT Just Something You Feel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Even if it’s the Bible.</a:t>
            </a:r>
          </a:p>
          <a:p>
            <a:r>
              <a:rPr lang="en-US" sz="3200" dirty="0" smtClean="0"/>
              <a:t>Some with strong feelings about the Bible, wander off from God.</a:t>
            </a:r>
          </a:p>
          <a:p>
            <a:r>
              <a:rPr lang="en-US" sz="3200" dirty="0" smtClean="0"/>
              <a:t>We can know doctrines and memorize verses and not KNOW God.</a:t>
            </a:r>
          </a:p>
          <a:p>
            <a:r>
              <a:rPr lang="en-US" sz="3200" dirty="0" smtClean="0"/>
              <a:t>“Belief” in the original, suggests trust and confidence in.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Faith Is NOT Just Something you Believe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Faith is a commitment involving the whole person – mind, heart and will.</a:t>
            </a:r>
          </a:p>
          <a:p>
            <a:r>
              <a:rPr lang="en-US" sz="3200" dirty="0" smtClean="0"/>
              <a:t>The mind understands truth, the heart desires truth, and the will acts upon truth.</a:t>
            </a:r>
          </a:p>
          <a:p>
            <a:r>
              <a:rPr lang="en-US" sz="3200" dirty="0" smtClean="0"/>
              <a:t>Examine Rom. 10:17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Faith IS Something You DO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Practices the truth.</a:t>
            </a:r>
          </a:p>
          <a:p>
            <a:r>
              <a:rPr lang="en-US" sz="3200" dirty="0" smtClean="0"/>
              <a:t>Patient in testing – 1:2ff;   5:10ff</a:t>
            </a:r>
          </a:p>
          <a:p>
            <a:r>
              <a:rPr lang="en-US" sz="3200" dirty="0" smtClean="0"/>
              <a:t>Powerful to control the tongue – 1:26; 3:1ff</a:t>
            </a:r>
          </a:p>
          <a:p>
            <a:r>
              <a:rPr lang="en-US" sz="3200" dirty="0" smtClean="0"/>
              <a:t>Peacemaker, not a trouble maker – 3:13</a:t>
            </a:r>
          </a:p>
          <a:p>
            <a:r>
              <a:rPr lang="en-US" sz="3200" dirty="0" smtClean="0"/>
              <a:t>Prayerful in trials – 1:5ff; 5:15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Marks of Maturity in Christ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306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FIVE  PRINCIPLES  OF  REAL  FAITH</vt:lpstr>
      <vt:lpstr>Faith in Hebrews 11</vt:lpstr>
      <vt:lpstr>Real Faith Is NOT Just Something You Say</vt:lpstr>
      <vt:lpstr>Real Faith Is NOT Just Something You Feel</vt:lpstr>
      <vt:lpstr>Real Faith Is NOT Just Something you Believe</vt:lpstr>
      <vt:lpstr>Real Faith IS Something You DO</vt:lpstr>
      <vt:lpstr>Marks of Maturity in Christ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 PRINCIPLES  OF  REAL  FAITH</dc:title>
  <dc:creator>Bellaire Church</dc:creator>
  <cp:lastModifiedBy>Bellaire Church</cp:lastModifiedBy>
  <cp:revision>4</cp:revision>
  <dcterms:created xsi:type="dcterms:W3CDTF">2013-06-08T16:01:19Z</dcterms:created>
  <dcterms:modified xsi:type="dcterms:W3CDTF">2013-06-08T16:34:33Z</dcterms:modified>
</cp:coreProperties>
</file>