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ECBF39E-F818-42F6-AFB3-233D5E4F88D4}" type="datetimeFigureOut">
              <a:rPr lang="en-US" smtClean="0"/>
              <a:t>8/15/2015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4B290C7-023A-4B34-9419-F6939D0552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CBF39E-F818-42F6-AFB3-233D5E4F88D4}"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CBF39E-F818-42F6-AFB3-233D5E4F88D4}"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ECBF39E-F818-42F6-AFB3-233D5E4F88D4}" type="datetimeFigureOut">
              <a:rPr lang="en-US" smtClean="0"/>
              <a:t>8/15/2015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4B290C7-023A-4B34-9419-F6939D0552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ECBF39E-F818-42F6-AFB3-233D5E4F88D4}" type="datetimeFigureOut">
              <a:rPr lang="en-US" smtClean="0"/>
              <a:t>8/15/2015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4B290C7-023A-4B34-9419-F6939D05527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ECBF39E-F818-42F6-AFB3-233D5E4F88D4}" type="datetimeFigureOut">
              <a:rPr lang="en-US" smtClean="0"/>
              <a:t>8/15/2015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ECBF39E-F818-42F6-AFB3-233D5E4F88D4}"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4B290C7-023A-4B34-9419-F6939D05527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CBF39E-F818-42F6-AFB3-233D5E4F88D4}" type="datetimeFigureOut">
              <a:rPr lang="en-US" smtClean="0"/>
              <a:t>8/15/2015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CBF39E-F818-42F6-AFB3-233D5E4F88D4}" type="datetimeFigureOut">
              <a:rPr lang="en-US" smtClean="0"/>
              <a:t>8/15/2015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ECBF39E-F818-42F6-AFB3-233D5E4F88D4}" type="datetimeFigureOut">
              <a:rPr lang="en-US" smtClean="0"/>
              <a:t>8/15/2015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290C7-023A-4B34-9419-F6939D0552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ECBF39E-F818-42F6-AFB3-233D5E4F88D4}"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4B290C7-023A-4B34-9419-F6939D05527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ECBF39E-F818-42F6-AFB3-233D5E4F88D4}" type="datetimeFigureOut">
              <a:rPr lang="en-US" smtClean="0"/>
              <a:t>8/15/2015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4B290C7-023A-4B34-9419-F6939D05527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1"/>
            <a:ext cx="8458200" cy="1447799"/>
          </a:xfrm>
        </p:spPr>
        <p:txBody>
          <a:bodyPr/>
          <a:lstStyle/>
          <a:p>
            <a:r>
              <a:rPr lang="en-US" dirty="0" smtClean="0"/>
              <a:t>FORGIVENESS OF SINS – When and How</a:t>
            </a:r>
            <a:endParaRPr lang="en-US" dirty="0"/>
          </a:p>
        </p:txBody>
      </p:sp>
      <p:sp>
        <p:nvSpPr>
          <p:cNvPr id="3" name="Subtitle 2"/>
          <p:cNvSpPr>
            <a:spLocks noGrp="1"/>
          </p:cNvSpPr>
          <p:nvPr>
            <p:ph type="subTitle" idx="1"/>
          </p:nvPr>
        </p:nvSpPr>
        <p:spPr>
          <a:xfrm>
            <a:off x="381000" y="2895600"/>
            <a:ext cx="8458200" cy="2133600"/>
          </a:xfrm>
        </p:spPr>
        <p:txBody>
          <a:bodyPr>
            <a:normAutofit/>
          </a:bodyPr>
          <a:lstStyle/>
          <a:p>
            <a:r>
              <a:rPr lang="en-US" dirty="0" smtClean="0"/>
              <a:t>“Therefore let it be known to you, brethren, that through HIM forgiveness of sins is proclaimed to you, and through Him everyone who believes is freed from all things, from which you could not be freed through the Law of Moses” (Acts 13:38-39)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Atonement in Old Testament</a:t>
            </a:r>
            <a:endParaRPr lang="en-US" dirty="0"/>
          </a:p>
        </p:txBody>
      </p:sp>
      <p:sp>
        <p:nvSpPr>
          <p:cNvPr id="3" name="Content Placeholder 2"/>
          <p:cNvSpPr>
            <a:spLocks noGrp="1"/>
          </p:cNvSpPr>
          <p:nvPr>
            <p:ph idx="1"/>
          </p:nvPr>
        </p:nvSpPr>
        <p:spPr/>
        <p:txBody>
          <a:bodyPr>
            <a:normAutofit fontScale="92500"/>
          </a:bodyPr>
          <a:lstStyle/>
          <a:p>
            <a:r>
              <a:rPr lang="en-US" dirty="0" smtClean="0"/>
              <a:t>God promised:  Lev. 4:20, 26;   Jer. 31:31-</a:t>
            </a:r>
            <a:r>
              <a:rPr lang="en-US" u="sng" dirty="0" smtClean="0"/>
              <a:t>34</a:t>
            </a:r>
            <a:endParaRPr lang="en-US" dirty="0" smtClean="0"/>
          </a:p>
          <a:p>
            <a:r>
              <a:rPr lang="en-US" dirty="0" smtClean="0"/>
              <a:t>Provisions are made for sins under the first covenant.</a:t>
            </a:r>
          </a:p>
          <a:p>
            <a:r>
              <a:rPr lang="en-US" dirty="0" smtClean="0"/>
              <a:t>When God promised, it’s as good as done.</a:t>
            </a:r>
          </a:p>
          <a:p>
            <a:r>
              <a:rPr lang="en-US" dirty="0" smtClean="0"/>
              <a:t>But WHEN?</a:t>
            </a:r>
          </a:p>
          <a:p>
            <a:r>
              <a:rPr lang="en-US" dirty="0" smtClean="0"/>
              <a:t>Atonement – “to make amends, to make up for.”</a:t>
            </a:r>
          </a:p>
          <a:p>
            <a:r>
              <a:rPr lang="en-US" dirty="0" smtClean="0"/>
              <a:t>Justified – “to free from blame, declare guiltless.”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“Eternal” plan</a:t>
            </a:r>
            <a:endParaRPr lang="en-US" dirty="0"/>
          </a:p>
        </p:txBody>
      </p:sp>
      <p:sp>
        <p:nvSpPr>
          <p:cNvPr id="3" name="Content Placeholder 2"/>
          <p:cNvSpPr>
            <a:spLocks noGrp="1"/>
          </p:cNvSpPr>
          <p:nvPr>
            <p:ph idx="1"/>
          </p:nvPr>
        </p:nvSpPr>
        <p:spPr/>
        <p:txBody>
          <a:bodyPr/>
          <a:lstStyle/>
          <a:p>
            <a:r>
              <a:rPr lang="en-US" dirty="0" smtClean="0"/>
              <a:t>Eph. 1:4, 9;   3:8-11;   I Peter 1:20</a:t>
            </a:r>
          </a:p>
          <a:p>
            <a:r>
              <a:rPr lang="en-US" dirty="0" smtClean="0"/>
              <a:t>Acts 2:23;  10:43</a:t>
            </a:r>
          </a:p>
          <a:p>
            <a:r>
              <a:rPr lang="en-US" dirty="0" smtClean="0"/>
              <a:t>Romans 3:21-26;  Acts 13:38-39</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a:t>
            </a:r>
            <a:r>
              <a:rPr lang="en-US" dirty="0" err="1" smtClean="0"/>
              <a:t>hebrew</a:t>
            </a:r>
            <a:r>
              <a:rPr lang="en-US" dirty="0" smtClean="0"/>
              <a:t> people</a:t>
            </a:r>
            <a:endParaRPr lang="en-US" dirty="0"/>
          </a:p>
        </p:txBody>
      </p:sp>
      <p:sp>
        <p:nvSpPr>
          <p:cNvPr id="3" name="Content Placeholder 2"/>
          <p:cNvSpPr>
            <a:spLocks noGrp="1"/>
          </p:cNvSpPr>
          <p:nvPr>
            <p:ph idx="1"/>
          </p:nvPr>
        </p:nvSpPr>
        <p:spPr/>
        <p:txBody>
          <a:bodyPr/>
          <a:lstStyle/>
          <a:p>
            <a:r>
              <a:rPr lang="en-US" dirty="0" smtClean="0"/>
              <a:t>Jewish Christians who remained in Jerusalem. Being drawn back to the Old system.</a:t>
            </a:r>
          </a:p>
          <a:p>
            <a:r>
              <a:rPr lang="en-US" dirty="0" smtClean="0"/>
              <a:t>Heb. 8:6-13;   9:9-15;   10:1-4,  11-18,  22;   11:40;   13:20-21</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Salvation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Matt. 26:28</a:t>
            </a:r>
          </a:p>
          <a:p>
            <a:r>
              <a:rPr lang="en-US" dirty="0" smtClean="0"/>
              <a:t>Grace, faith, propitiation – Rom. 3:21-28</a:t>
            </a:r>
          </a:p>
          <a:p>
            <a:r>
              <a:rPr lang="en-US" dirty="0" smtClean="0"/>
              <a:t>Justified by – Rom. 5:9</a:t>
            </a:r>
          </a:p>
          <a:p>
            <a:r>
              <a:rPr lang="en-US" dirty="0" smtClean="0"/>
              <a:t>Redeemed by – Eph. 1:7; I Pet. 1:18-19</a:t>
            </a:r>
          </a:p>
          <a:p>
            <a:r>
              <a:rPr lang="en-US" dirty="0" smtClean="0"/>
              <a:t>Made nigh by – Eph. 2:13-16</a:t>
            </a:r>
          </a:p>
          <a:p>
            <a:r>
              <a:rPr lang="en-US" dirty="0" smtClean="0"/>
              <a:t>Washed in – Rev. 1:5; 7:14</a:t>
            </a:r>
          </a:p>
          <a:p>
            <a:r>
              <a:rPr lang="en-US" dirty="0" smtClean="0"/>
              <a:t>Kept clean by – I John 1:7</a:t>
            </a:r>
          </a:p>
          <a:p>
            <a:r>
              <a:rPr lang="en-US" dirty="0" smtClean="0"/>
              <a:t>Enter the holy place – Heb. 10:19ff</a:t>
            </a:r>
          </a:p>
          <a:p>
            <a:r>
              <a:rPr lang="en-US" dirty="0" smtClean="0"/>
              <a:t>Sanctified – Heb. 10:29</a:t>
            </a:r>
          </a:p>
          <a:p>
            <a:r>
              <a:rPr lang="en-US" dirty="0" smtClean="0"/>
              <a:t>Victory – Rev. 12:11</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Christians today</a:t>
            </a:r>
            <a:endParaRPr lang="en-US" dirty="0"/>
          </a:p>
        </p:txBody>
      </p:sp>
      <p:sp>
        <p:nvSpPr>
          <p:cNvPr id="3" name="Content Placeholder 2"/>
          <p:cNvSpPr>
            <a:spLocks noGrp="1"/>
          </p:cNvSpPr>
          <p:nvPr>
            <p:ph idx="1"/>
          </p:nvPr>
        </p:nvSpPr>
        <p:spPr/>
        <p:txBody>
          <a:bodyPr/>
          <a:lstStyle/>
          <a:p>
            <a:r>
              <a:rPr lang="en-US" dirty="0" smtClean="0"/>
              <a:t>Count your blessings</a:t>
            </a:r>
          </a:p>
          <a:p>
            <a:r>
              <a:rPr lang="en-US" dirty="0" smtClean="0"/>
              <a:t>Don’t forget to hold on to “The rock that is higher than I”</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TotalTime>
  <Words>272</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FORGIVENESS OF SINS – When and How</vt:lpstr>
      <vt:lpstr>Atonement in Old Testament</vt:lpstr>
      <vt:lpstr>God’s “Eternal” plan</vt:lpstr>
      <vt:lpstr>To the hebrew people</vt:lpstr>
      <vt:lpstr>Blood and Salvation</vt:lpstr>
      <vt:lpstr>To Christians today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 OF SINS – When and How</dc:title>
  <dc:creator>Bellaire Church</dc:creator>
  <cp:lastModifiedBy>Bellaire Church</cp:lastModifiedBy>
  <cp:revision>3</cp:revision>
  <dcterms:created xsi:type="dcterms:W3CDTF">2015-08-15T18:44:37Z</dcterms:created>
  <dcterms:modified xsi:type="dcterms:W3CDTF">2015-08-15T19:09:50Z</dcterms:modified>
</cp:coreProperties>
</file>