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4D7FD4-C575-468E-BCB0-5D72B975E273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0F85BB-94B3-46B5-A317-9EDE2B3FB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D7FD4-C575-468E-BCB0-5D72B975E273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F85BB-94B3-46B5-A317-9EDE2B3FB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D7FD4-C575-468E-BCB0-5D72B975E273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F85BB-94B3-46B5-A317-9EDE2B3FB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D7FD4-C575-468E-BCB0-5D72B975E273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F85BB-94B3-46B5-A317-9EDE2B3FBA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D7FD4-C575-468E-BCB0-5D72B975E273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F85BB-94B3-46B5-A317-9EDE2B3FBA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D7FD4-C575-468E-BCB0-5D72B975E273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F85BB-94B3-46B5-A317-9EDE2B3FBA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D7FD4-C575-468E-BCB0-5D72B975E273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F85BB-94B3-46B5-A317-9EDE2B3FBA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D7FD4-C575-468E-BCB0-5D72B975E273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F85BB-94B3-46B5-A317-9EDE2B3FBA6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D7FD4-C575-468E-BCB0-5D72B975E273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F85BB-94B3-46B5-A317-9EDE2B3FB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4D7FD4-C575-468E-BCB0-5D72B975E273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F85BB-94B3-46B5-A317-9EDE2B3FBA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4D7FD4-C575-468E-BCB0-5D72B975E273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0F85BB-94B3-46B5-A317-9EDE2B3FBA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4D7FD4-C575-468E-BCB0-5D72B975E273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0F85BB-94B3-46B5-A317-9EDE2B3FBA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Four Decisive Consequences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Acts 9:1-9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“Normal” – a person brought up in a certain way.  A Hebrew of the Hebrews</a:t>
            </a:r>
          </a:p>
          <a:p>
            <a:r>
              <a:rPr lang="en-US" dirty="0" smtClean="0"/>
              <a:t>A “Focused” man – “I’m right, and I’ll fight for it.”  (22:4)</a:t>
            </a:r>
          </a:p>
          <a:p>
            <a:r>
              <a:rPr lang="en-US" dirty="0" smtClean="0"/>
              <a:t>A man in error. “Is it hard for you to kick against the goads?” (26:14)</a:t>
            </a:r>
          </a:p>
          <a:p>
            <a:r>
              <a:rPr lang="en-US" dirty="0" smtClean="0"/>
              <a:t>Of all the people in the world, God choose this one – a great choice, but puzzling – I Tim. 1:12ff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Saul – the Man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is ALIVE!!</a:t>
            </a:r>
          </a:p>
          <a:p>
            <a:r>
              <a:rPr lang="en-US" dirty="0" smtClean="0"/>
              <a:t>I Cor. 15:1-11</a:t>
            </a:r>
          </a:p>
          <a:p>
            <a:r>
              <a:rPr lang="en-US" dirty="0" smtClean="0"/>
              <a:t>Is that difficult to believe?</a:t>
            </a:r>
          </a:p>
          <a:p>
            <a:r>
              <a:rPr lang="en-US" dirty="0" smtClean="0"/>
              <a:t>Not if you know anything about God and the Bible.</a:t>
            </a:r>
          </a:p>
          <a:p>
            <a:r>
              <a:rPr lang="en-US" dirty="0" smtClean="0"/>
              <a:t>Abraham – Heb. 11:11-12</a:t>
            </a:r>
          </a:p>
          <a:p>
            <a:r>
              <a:rPr lang="en-US" dirty="0" smtClean="0"/>
              <a:t>Isaac – Heb. 11:17-18 – An altar of fire, or one of Cross – nothing stops God.</a:t>
            </a:r>
          </a:p>
          <a:p>
            <a:r>
              <a:rPr lang="en-US" dirty="0" smtClean="0"/>
              <a:t>Paul BELIEVED.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Learn from Paul’s Conversion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a sign of God’s love</a:t>
            </a:r>
          </a:p>
          <a:p>
            <a:r>
              <a:rPr lang="en-US" dirty="0" smtClean="0"/>
              <a:t>Gal. 3:13</a:t>
            </a:r>
          </a:p>
          <a:p>
            <a:r>
              <a:rPr lang="en-US" dirty="0" smtClean="0"/>
              <a:t>Rom. 5:8</a:t>
            </a:r>
          </a:p>
          <a:p>
            <a:r>
              <a:rPr lang="en-US" dirty="0" smtClean="0"/>
              <a:t>Proof of God’s love</a:t>
            </a:r>
          </a:p>
          <a:p>
            <a:r>
              <a:rPr lang="en-US" dirty="0" smtClean="0"/>
              <a:t>Matt. 1:19 – Joseph could have been so vindictive.</a:t>
            </a:r>
          </a:p>
          <a:p>
            <a:r>
              <a:rPr lang="en-US" dirty="0" smtClean="0"/>
              <a:t>So could God.</a:t>
            </a:r>
          </a:p>
          <a:p>
            <a:r>
              <a:rPr lang="en-US" dirty="0" smtClean="0"/>
              <a:t>Magnanimity – “Generous in forgiving an insult or injury; free from resentfulness or vindictiveness”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Cross – No Longer a Curse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Choose Saul.</a:t>
            </a:r>
          </a:p>
          <a:p>
            <a:r>
              <a:rPr lang="en-US" dirty="0" smtClean="0"/>
              <a:t>Not against Saul’s will</a:t>
            </a:r>
          </a:p>
          <a:p>
            <a:r>
              <a:rPr lang="en-US" dirty="0" smtClean="0"/>
              <a:t>God sent Ananias</a:t>
            </a:r>
          </a:p>
          <a:p>
            <a:r>
              <a:rPr lang="en-US" dirty="0" smtClean="0"/>
              <a:t>Titus 3:3-5, and so Paul preached.</a:t>
            </a:r>
          </a:p>
          <a:p>
            <a:r>
              <a:rPr lang="en-US" dirty="0" smtClean="0"/>
              <a:t>Acts 22:16 – he learned this of the Lord.</a:t>
            </a:r>
          </a:p>
          <a:p>
            <a:r>
              <a:rPr lang="en-US" dirty="0" smtClean="0"/>
              <a:t>Eph. 1:3ff Thru Jesus the Christ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Salvation is of the Lord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only the Living Lord, but a waiting world.</a:t>
            </a:r>
          </a:p>
          <a:p>
            <a:r>
              <a:rPr lang="en-US" dirty="0" smtClean="0"/>
              <a:t>And he was the messenger.</a:t>
            </a:r>
          </a:p>
          <a:p>
            <a:r>
              <a:rPr lang="en-US" dirty="0" smtClean="0"/>
              <a:t>Romans 1:14-16</a:t>
            </a:r>
          </a:p>
          <a:p>
            <a:r>
              <a:rPr lang="en-US" dirty="0" smtClean="0"/>
              <a:t>2 Cor. 5:20</a:t>
            </a:r>
          </a:p>
          <a:p>
            <a:r>
              <a:rPr lang="en-US" dirty="0" smtClean="0"/>
              <a:t>Follow in the steps of Andrew – John 1:40-42</a:t>
            </a:r>
          </a:p>
          <a:p>
            <a:r>
              <a:rPr lang="en-US" dirty="0" smtClean="0"/>
              <a:t>Left us a legacy – Acts 5:42;   8:4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Saw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1599</TotalTime>
  <Words>288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Four Decisive Consequences</vt:lpstr>
      <vt:lpstr>Saul – the Man</vt:lpstr>
      <vt:lpstr>What We Learn from Paul’s Conversion</vt:lpstr>
      <vt:lpstr>The Cross – No Longer a Curse</vt:lpstr>
      <vt:lpstr>Salvation is of the Lord</vt:lpstr>
      <vt:lpstr>Paul Saw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Decisive Consequences</dc:title>
  <dc:creator>Bellaire Church</dc:creator>
  <cp:lastModifiedBy>Bellaire Church</cp:lastModifiedBy>
  <cp:revision>23</cp:revision>
  <dcterms:created xsi:type="dcterms:W3CDTF">2016-03-04T15:55:20Z</dcterms:created>
  <dcterms:modified xsi:type="dcterms:W3CDTF">2016-03-05T18:34:53Z</dcterms:modified>
</cp:coreProperties>
</file>