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2F1932-FC98-4FB0-8DEC-3EE217E685D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6A00E9-A8BB-4AB2-97D9-0014F7CBA7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 Messed  up  to Blessed 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Dealing  With  Real  Life</a:t>
            </a:r>
          </a:p>
          <a:p>
            <a:r>
              <a:rPr lang="en-US" dirty="0" smtClean="0"/>
              <a:t>Acts 16:22-34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“Our” 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sin identified.</a:t>
            </a:r>
          </a:p>
          <a:p>
            <a:r>
              <a:rPr lang="en-US" dirty="0" smtClean="0"/>
              <a:t>Position of pulpit in old church buildings</a:t>
            </a:r>
          </a:p>
          <a:p>
            <a:r>
              <a:rPr lang="en-US" dirty="0" smtClean="0"/>
              <a:t>We all need reminders that Jesus condemned on occasion:  Matt. 23;  John 2.</a:t>
            </a:r>
          </a:p>
          <a:p>
            <a:r>
              <a:rPr lang="en-US" dirty="0" smtClean="0"/>
              <a:t>Pulpit should also give us “wings”, lift our hearts and minds to soar.</a:t>
            </a:r>
          </a:p>
          <a:p>
            <a:r>
              <a:rPr lang="en-US" dirty="0" smtClean="0"/>
              <a:t>And Jesus did a lot of that, too: Matt. 5-7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Find Happiness?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Happiness depends on what “happens” to us.</a:t>
            </a:r>
          </a:p>
          <a:p>
            <a:r>
              <a:rPr lang="en-US" dirty="0" smtClean="0"/>
              <a:t>Is joy or contentment a better word?</a:t>
            </a:r>
          </a:p>
          <a:p>
            <a:r>
              <a:rPr lang="en-US" dirty="0" smtClean="0"/>
              <a:t>Should one event spoil your day?</a:t>
            </a:r>
          </a:p>
          <a:p>
            <a:r>
              <a:rPr lang="en-US" dirty="0" smtClean="0"/>
              <a:t>How do you react to negative events?</a:t>
            </a:r>
          </a:p>
          <a:p>
            <a:r>
              <a:rPr lang="en-US" dirty="0" smtClean="0"/>
              <a:t>Acts 16 – beaten and thrown into prison.</a:t>
            </a:r>
          </a:p>
          <a:p>
            <a:r>
              <a:rPr lang="en-US" dirty="0" smtClean="0"/>
              <a:t>“Secured”. What did Paul and Silas do?</a:t>
            </a:r>
          </a:p>
          <a:p>
            <a:r>
              <a:rPr lang="en-US" dirty="0" smtClean="0"/>
              <a:t>How would you respond?  </a:t>
            </a:r>
          </a:p>
          <a:p>
            <a:r>
              <a:rPr lang="en-US" dirty="0" smtClean="0"/>
              <a:t>When David was “desolate” he wrote a song</a:t>
            </a:r>
          </a:p>
          <a:p>
            <a:r>
              <a:rPr lang="en-US" dirty="0" smtClean="0"/>
              <a:t>Would you expect to be freed by an earthquake?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Would It Make You Happy To Save A Soul?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prisoners would escape.</a:t>
            </a:r>
          </a:p>
          <a:p>
            <a:r>
              <a:rPr lang="en-US" dirty="0" smtClean="0"/>
              <a:t>Paul and Silas weren’t normal.</a:t>
            </a:r>
          </a:p>
          <a:p>
            <a:r>
              <a:rPr lang="en-US" dirty="0" smtClean="0"/>
              <a:t>They saved a household.</a:t>
            </a:r>
          </a:p>
          <a:p>
            <a:r>
              <a:rPr lang="en-US" dirty="0" smtClean="0"/>
              <a:t>Was being beaten and imprisoned worth it?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Most people change because of “a life changing event”.</a:t>
            </a:r>
          </a:p>
          <a:p>
            <a:r>
              <a:rPr lang="en-US" dirty="0" smtClean="0"/>
              <a:t>When did the jailor first see his need for God?</a:t>
            </a:r>
          </a:p>
          <a:p>
            <a:r>
              <a:rPr lang="en-US" dirty="0" smtClean="0"/>
              <a:t>What if Paul and Silas hadn’t been there.</a:t>
            </a:r>
          </a:p>
          <a:p>
            <a:r>
              <a:rPr lang="en-US" dirty="0" smtClean="0"/>
              <a:t>2. We need God but God also needs us.</a:t>
            </a:r>
          </a:p>
          <a:p>
            <a:r>
              <a:rPr lang="en-US" dirty="0" smtClean="0"/>
              <a:t>To be his ministers for salvation and good.</a:t>
            </a:r>
          </a:p>
          <a:p>
            <a:r>
              <a:rPr lang="en-US" dirty="0" smtClean="0"/>
              <a:t>John 4:34</a:t>
            </a:r>
          </a:p>
          <a:p>
            <a:r>
              <a:rPr lang="en-US" dirty="0" smtClean="0"/>
              <a:t>Col. 3:12-14</a:t>
            </a:r>
          </a:p>
          <a:p>
            <a:r>
              <a:rPr lang="en-US" dirty="0" smtClean="0"/>
              <a:t>Why isn’t “sternness” in the list? Or righteous indignation? 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“Blessed” Is Better Than “Happy”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life is in how you look at it.</a:t>
            </a:r>
          </a:p>
          <a:p>
            <a:r>
              <a:rPr lang="en-US" dirty="0" smtClean="0"/>
              <a:t>Can you draw a horse using eggs?</a:t>
            </a:r>
          </a:p>
          <a:p>
            <a:r>
              <a:rPr lang="en-US" dirty="0" smtClean="0"/>
              <a:t>We need to change our cravings – Matt. 5:6 “Blessed are those who hunger and thirst after righteousness.”</a:t>
            </a:r>
          </a:p>
          <a:p>
            <a:r>
              <a:rPr lang="en-US" dirty="0" smtClean="0"/>
              <a:t>Happiness is momentary. How long did the joy last of the conversions in Acts 16?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329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From  Messed  up  to Blessed  up</vt:lpstr>
      <vt:lpstr>“Our”  Needs</vt:lpstr>
      <vt:lpstr>How Do We Find Happiness?</vt:lpstr>
      <vt:lpstr>Would It Make You Happy To Save A Soul?</vt:lpstr>
      <vt:lpstr>Lessons</vt:lpstr>
      <vt:lpstr>“Blessed” Is Better Than “Happy”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 Messed  up  to Blessed  up</dc:title>
  <dc:creator>Bellaire Church</dc:creator>
  <cp:lastModifiedBy>Bellaire Church</cp:lastModifiedBy>
  <cp:revision>4</cp:revision>
  <dcterms:created xsi:type="dcterms:W3CDTF">2015-10-10T15:03:25Z</dcterms:created>
  <dcterms:modified xsi:type="dcterms:W3CDTF">2015-10-10T15:40:03Z</dcterms:modified>
</cp:coreProperties>
</file>