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ACB57E-4A4A-4CA5-B9DF-5B8D47FE10CA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6A0C7D-69F8-4351-A296-ADEDA5E4B2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“But I say to you, love your </a:t>
            </a:r>
            <a:r>
              <a:rPr lang="en-US" sz="3200" dirty="0" smtClean="0"/>
              <a:t>e</a:t>
            </a:r>
            <a:r>
              <a:rPr lang="en-US" sz="3200" dirty="0" smtClean="0"/>
              <a:t>nemies and pray for those who persecute you, so that you may be sons of your Father who is in heaven…” (Matt. 5:44-45)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 PAST  BAD  HABITS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“So That…”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Claiming to be a child of God isn’t the same as demonstrating it.</a:t>
            </a:r>
          </a:p>
          <a:p>
            <a:r>
              <a:rPr lang="en-US" sz="2800" dirty="0" smtClean="0"/>
              <a:t>Growing to maturity is expected, Not flawlessness.</a:t>
            </a:r>
          </a:p>
          <a:p>
            <a:r>
              <a:rPr lang="en-US" sz="2800" dirty="0" smtClean="0"/>
              <a:t>“Bad Habits” – not biting your nails or talking with food in your mouth.</a:t>
            </a:r>
          </a:p>
          <a:p>
            <a:r>
              <a:rPr lang="en-US" sz="2800" dirty="0" smtClean="0"/>
              <a:t>Some habits damage our “Mature” image.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Past Making Excuses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Luke 14:16-20</a:t>
            </a:r>
          </a:p>
          <a:p>
            <a:r>
              <a:rPr lang="en-US" dirty="0" smtClean="0"/>
              <a:t>Say anything to get out of doing what we don’t want to do</a:t>
            </a:r>
          </a:p>
          <a:p>
            <a:r>
              <a:rPr lang="en-US" dirty="0" smtClean="0"/>
              <a:t>“Can I borrow your lawn mower?” “I need it to wash my car.” When you don’t want to lend, one excuse is as good as another.</a:t>
            </a:r>
          </a:p>
          <a:p>
            <a:r>
              <a:rPr lang="en-US" dirty="0" smtClean="0"/>
              <a:t>Sometimes I procrastinate. Either I don’t want to do what is requested, or I’m planning how to execute the request.</a:t>
            </a:r>
          </a:p>
          <a:p>
            <a:r>
              <a:rPr lang="en-US" dirty="0" smtClean="0"/>
              <a:t>Question – What does God want to be different about your life?  Glorify Him.</a:t>
            </a:r>
          </a:p>
          <a:p>
            <a:r>
              <a:rPr lang="en-US" dirty="0" smtClean="0"/>
              <a:t>Exodus 4:10-11</a:t>
            </a:r>
          </a:p>
          <a:p>
            <a:r>
              <a:rPr lang="en-US" dirty="0" smtClean="0"/>
              <a:t>Do what you can do! Trust God to do what you can’t! (v.12)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Past Complaining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Numbers 11:1;  14:27-30;   I Cor. 10:1-12</a:t>
            </a:r>
          </a:p>
          <a:p>
            <a:r>
              <a:rPr lang="en-US" dirty="0" smtClean="0"/>
              <a:t>Choose gratitude as your attitude – I Thess. 5:18, “Give thanks in all circumstances; for this is God’s will for you in Christ Jesus.”</a:t>
            </a:r>
          </a:p>
          <a:p>
            <a:r>
              <a:rPr lang="en-US" dirty="0" smtClean="0"/>
              <a:t>In your actions choose to shine, not whine.</a:t>
            </a:r>
          </a:p>
          <a:p>
            <a:r>
              <a:rPr lang="en-US" dirty="0" smtClean="0"/>
              <a:t>Phil 2:14-16: “Do everything w/o grumbling or arguing, </a:t>
            </a:r>
            <a:r>
              <a:rPr lang="en-US" b="1" i="1" u="sng" dirty="0" smtClean="0"/>
              <a:t>so</a:t>
            </a:r>
            <a:r>
              <a:rPr lang="en-US" dirty="0" smtClean="0"/>
              <a:t> </a:t>
            </a:r>
            <a:r>
              <a:rPr lang="en-US" b="1" i="1" u="sng" dirty="0" smtClean="0"/>
              <a:t>that</a:t>
            </a:r>
            <a:r>
              <a:rPr lang="en-US" dirty="0" smtClean="0"/>
              <a:t> you may become blameless and pure, children of God w/o fault in a warped and crooked generation. Then you will shine among them like stars in the sky as you hold firmly to the word of life.”</a:t>
            </a:r>
          </a:p>
          <a:p>
            <a:r>
              <a:rPr lang="en-US" dirty="0" smtClean="0"/>
              <a:t>In words choose compliments over criticism – Eph. 4:29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Past Fear – It’s a Bad Habit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Tim. 1:7 – “For God has not given us a spirit of fear and timidity, but of power, love and self-discipline.”</a:t>
            </a:r>
          </a:p>
          <a:p>
            <a:r>
              <a:rPr lang="en-US" dirty="0" smtClean="0"/>
              <a:t>Intimidation, reluctance.</a:t>
            </a:r>
          </a:p>
          <a:p>
            <a:r>
              <a:rPr lang="en-US" dirty="0" smtClean="0"/>
              <a:t>2 Cor. 12:9 – “My grace is sufficient for you, for my power is made perfect in weakness.”</a:t>
            </a:r>
          </a:p>
          <a:p>
            <a:r>
              <a:rPr lang="en-US" dirty="0" smtClean="0"/>
              <a:t>Look beyond self to God’s promises.</a:t>
            </a:r>
          </a:p>
          <a:p>
            <a:r>
              <a:rPr lang="en-US" dirty="0" smtClean="0"/>
              <a:t>“He gives strength to the weary and increases the power of the weak” (Isa. 40:29).</a:t>
            </a:r>
          </a:p>
          <a:p>
            <a:r>
              <a:rPr lang="en-US" dirty="0" smtClean="0"/>
              <a:t>“Fear not, for I have redeemed you; I have summoned you by name; YOU ARE MINE.” (Isa. 43:1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Past Pride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“God opposes the proud but shows favor to the humble” (James 4:6)</a:t>
            </a:r>
          </a:p>
          <a:p>
            <a:r>
              <a:rPr lang="en-US" dirty="0" smtClean="0"/>
              <a:t>Pride hurts my relationship with God.</a:t>
            </a:r>
          </a:p>
          <a:p>
            <a:r>
              <a:rPr lang="en-US" dirty="0" smtClean="0"/>
              <a:t>Pride hurts my relationship with others.</a:t>
            </a:r>
          </a:p>
          <a:p>
            <a:r>
              <a:rPr lang="en-US" dirty="0" smtClean="0"/>
              <a:t>Prov. 26:12;  16:18</a:t>
            </a:r>
          </a:p>
          <a:p>
            <a:r>
              <a:rPr lang="en-US" dirty="0" smtClean="0"/>
              <a:t>Looking past self –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Honor others – Rom. 12:10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Encourage others – I Thess. 5:11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Serve others – I Peter 4:10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494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GETTING  PAST  BAD  HABITS</vt:lpstr>
      <vt:lpstr>“So That…”</vt:lpstr>
      <vt:lpstr>Get Past Making Excuses</vt:lpstr>
      <vt:lpstr>Get Past Complaining</vt:lpstr>
      <vt:lpstr>Get Past Fear – It’s a Bad Habit</vt:lpstr>
      <vt:lpstr>Get Past Pride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 PAST  BAD  HABITS</dc:title>
  <dc:creator>Bellaire Church</dc:creator>
  <cp:lastModifiedBy>Bellaire Church</cp:lastModifiedBy>
  <cp:revision>5</cp:revision>
  <dcterms:created xsi:type="dcterms:W3CDTF">2016-01-09T16:24:08Z</dcterms:created>
  <dcterms:modified xsi:type="dcterms:W3CDTF">2016-01-09T17:05:19Z</dcterms:modified>
</cp:coreProperties>
</file>