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140" y="-7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0A06BDAF-1580-41C6-AEA3-E416BAAC38D9}" type="datetimeFigureOut">
              <a:rPr lang="en-US" smtClean="0"/>
              <a:pPr/>
              <a:t>4/14/2013</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DCC8655D-C333-41DE-866E-E52A882AFD2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06BDAF-1580-41C6-AEA3-E416BAAC38D9}" type="datetimeFigureOut">
              <a:rPr lang="en-US" smtClean="0"/>
              <a:pPr/>
              <a:t>4/14/2013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8655D-C333-41DE-866E-E52A882AFD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06BDAF-1580-41C6-AEA3-E416BAAC38D9}" type="datetimeFigureOut">
              <a:rPr lang="en-US" smtClean="0"/>
              <a:pPr/>
              <a:t>4/14/2013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8655D-C333-41DE-866E-E52A882AFD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06BDAF-1580-41C6-AEA3-E416BAAC38D9}" type="datetimeFigureOut">
              <a:rPr lang="en-US" smtClean="0"/>
              <a:pPr/>
              <a:t>4/14/2013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8655D-C333-41DE-866E-E52A882AFD23}" type="slidenum">
              <a:rPr lang="en-US" smtClean="0"/>
              <a:pPr/>
              <a:t>‹#›</a:t>
            </a:fld>
            <a:endParaRPr lang="en-US"/>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06BDAF-1580-41C6-AEA3-E416BAAC38D9}" type="datetimeFigureOut">
              <a:rPr lang="en-US" smtClean="0"/>
              <a:pPr/>
              <a:t>4/14/2013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8655D-C333-41DE-866E-E52A882AFD23}" type="slidenum">
              <a:rPr lang="en-US" smtClean="0"/>
              <a:pPr/>
              <a:t>‹#›</a:t>
            </a:fld>
            <a:endParaRPr 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A06BDAF-1580-41C6-AEA3-E416BAAC38D9}" type="datetimeFigureOut">
              <a:rPr lang="en-US" smtClean="0"/>
              <a:pPr/>
              <a:t>4/14/2013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8655D-C333-41DE-866E-E52A882AFD23}"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A06BDAF-1580-41C6-AEA3-E416BAAC38D9}" type="datetimeFigureOut">
              <a:rPr lang="en-US" smtClean="0"/>
              <a:pPr/>
              <a:t>4/14/2013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C8655D-C333-41DE-866E-E52A882AFD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06BDAF-1580-41C6-AEA3-E416BAAC38D9}" type="datetimeFigureOut">
              <a:rPr lang="en-US" smtClean="0"/>
              <a:pPr/>
              <a:t>4/14/2013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C8655D-C333-41DE-866E-E52A882AFD23}" type="slidenum">
              <a:rPr lang="en-US" smtClean="0"/>
              <a:pPr/>
              <a:t>‹#›</a:t>
            </a:fld>
            <a:endParaRPr 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06BDAF-1580-41C6-AEA3-E416BAAC38D9}" type="datetimeFigureOut">
              <a:rPr lang="en-US" smtClean="0"/>
              <a:pPr/>
              <a:t>4/14/2013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8655D-C333-41DE-866E-E52A882AFD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06BDAF-1580-41C6-AEA3-E416BAAC38D9}" type="datetimeFigureOut">
              <a:rPr lang="en-US" smtClean="0"/>
              <a:pPr/>
              <a:t>4/14/2013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8655D-C333-41DE-866E-E52A882AFD23}"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06BDAF-1580-41C6-AEA3-E416BAAC38D9}" type="datetimeFigureOut">
              <a:rPr lang="en-US" smtClean="0"/>
              <a:pPr/>
              <a:t>4/14/2013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8655D-C333-41DE-866E-E52A882AFD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0A06BDAF-1580-41C6-AEA3-E416BAAC38D9}" type="datetimeFigureOut">
              <a:rPr lang="en-US" smtClean="0"/>
              <a:pPr/>
              <a:t>4/14/2013</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DCC8655D-C333-41DE-866E-E52A882AFD2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4705" y="1752601"/>
            <a:ext cx="6629400" cy="1447799"/>
          </a:xfrm>
        </p:spPr>
        <p:txBody>
          <a:bodyPr/>
          <a:lstStyle/>
          <a:p>
            <a:r>
              <a:rPr lang="en-US" dirty="0" smtClean="0"/>
              <a:t>GOD’S  MINISTERING  SPIRITS</a:t>
            </a:r>
            <a:endParaRPr lang="en-US" dirty="0"/>
          </a:p>
        </p:txBody>
      </p:sp>
      <p:sp>
        <p:nvSpPr>
          <p:cNvPr id="3" name="Subtitle 2"/>
          <p:cNvSpPr>
            <a:spLocks noGrp="1"/>
          </p:cNvSpPr>
          <p:nvPr>
            <p:ph type="subTitle" idx="1"/>
          </p:nvPr>
        </p:nvSpPr>
        <p:spPr>
          <a:xfrm>
            <a:off x="761999" y="3429000"/>
            <a:ext cx="6434005" cy="1752600"/>
          </a:xfrm>
        </p:spPr>
        <p:txBody>
          <a:bodyPr>
            <a:normAutofit/>
          </a:bodyPr>
          <a:lstStyle/>
          <a:p>
            <a:pPr algn="l"/>
            <a:r>
              <a:rPr lang="en-US" dirty="0" smtClean="0"/>
              <a:t>“You alone are the LORD, You have made the heavens, The heaven of heavens with all their host” (Neh. 9:6;  Heb. 1:13-14).</a:t>
            </a:r>
            <a:endParaRPr lang="en-US" dirty="0"/>
          </a:p>
        </p:txBody>
      </p:sp>
    </p:spTree>
    <p:extLst>
      <p:ext uri="{BB962C8B-B14F-4D97-AF65-F5344CB8AC3E}">
        <p14:creationId xmlns:p14="http://schemas.microsoft.com/office/powerpoint/2010/main" xmlns="" val="4131770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Much Curiosity, So Little Knowledge</a:t>
            </a:r>
            <a:endParaRPr lang="en-US" dirty="0"/>
          </a:p>
        </p:txBody>
      </p:sp>
      <p:sp>
        <p:nvSpPr>
          <p:cNvPr id="3" name="Content Placeholder 2"/>
          <p:cNvSpPr>
            <a:spLocks noGrp="1"/>
          </p:cNvSpPr>
          <p:nvPr>
            <p:ph idx="1"/>
          </p:nvPr>
        </p:nvSpPr>
        <p:spPr/>
        <p:txBody>
          <a:bodyPr>
            <a:normAutofit lnSpcReduction="10000"/>
          </a:bodyPr>
          <a:lstStyle/>
          <a:p>
            <a:r>
              <a:rPr lang="en-US" dirty="0" smtClean="0"/>
              <a:t>“I only know the names of two angels, Hark and Harold. (a five year old boy).</a:t>
            </a:r>
          </a:p>
          <a:p>
            <a:r>
              <a:rPr lang="en-US" dirty="0" smtClean="0"/>
              <a:t>“Everybody’s got it all wrong. Angels don’t wear halos anymore. I forget why, but scientists are working on it.” (girl, 9 years old)</a:t>
            </a:r>
          </a:p>
          <a:p>
            <a:r>
              <a:rPr lang="en-US" dirty="0" smtClean="0"/>
              <a:t>“It’s not easy to become an angel! First, you die. Then you go to Heaven, and then there’s still flight training to go through. And then you got to agree to wear those angel clothes.” (boy, age 9)</a:t>
            </a:r>
            <a:endParaRPr lang="en-US" dirty="0"/>
          </a:p>
        </p:txBody>
      </p:sp>
    </p:spTree>
    <p:extLst>
      <p:ext uri="{BB962C8B-B14F-4D97-AF65-F5344CB8AC3E}">
        <p14:creationId xmlns:p14="http://schemas.microsoft.com/office/powerpoint/2010/main" xmlns="" val="184858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“There’s an invisible grid…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Around our planet where unseen forces deploy.</a:t>
            </a:r>
          </a:p>
          <a:p>
            <a:r>
              <a:rPr lang="en-US" dirty="0" smtClean="0"/>
              <a:t>Dan. 10:12-14;  Eph. 1:21;  2:2;   3:10;   6:12</a:t>
            </a:r>
          </a:p>
          <a:p>
            <a:r>
              <a:rPr lang="en-US" dirty="0" smtClean="0"/>
              <a:t>Angels work with and for God.  Some rebel – Jude 6;  2 Pet. 2:10.</a:t>
            </a:r>
          </a:p>
          <a:p>
            <a:r>
              <a:rPr lang="en-US" dirty="0" smtClean="0"/>
              <a:t>34 of 66 Bible books mention angels.</a:t>
            </a:r>
          </a:p>
          <a:p>
            <a:r>
              <a:rPr lang="en-US" dirty="0" smtClean="0"/>
              <a:t>108 times in OT, 186 in new.</a:t>
            </a:r>
          </a:p>
          <a:p>
            <a:r>
              <a:rPr lang="en-US" dirty="0" smtClean="0"/>
              <a:t>Angels, archangels, Seraphim, Cherubim, “living creatures”, Satan, demons</a:t>
            </a:r>
          </a:p>
        </p:txBody>
      </p:sp>
    </p:spTree>
    <p:extLst>
      <p:ext uri="{BB962C8B-B14F-4D97-AF65-F5344CB8AC3E}">
        <p14:creationId xmlns:p14="http://schemas.microsoft.com/office/powerpoint/2010/main" xmlns="" val="160293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Satan Has His workers</a:t>
            </a:r>
            <a:endParaRPr lang="en-US" dirty="0"/>
          </a:p>
        </p:txBody>
      </p:sp>
      <p:sp>
        <p:nvSpPr>
          <p:cNvPr id="3" name="Content Placeholder 2"/>
          <p:cNvSpPr>
            <a:spLocks noGrp="1"/>
          </p:cNvSpPr>
          <p:nvPr>
            <p:ph idx="1"/>
          </p:nvPr>
        </p:nvSpPr>
        <p:spPr/>
        <p:txBody>
          <a:bodyPr/>
          <a:lstStyle/>
          <a:p>
            <a:r>
              <a:rPr lang="en-US" dirty="0" smtClean="0"/>
              <a:t>Matt. </a:t>
            </a:r>
            <a:r>
              <a:rPr lang="en-US" dirty="0" smtClean="0"/>
              <a:t>25:41 </a:t>
            </a:r>
            <a:r>
              <a:rPr lang="en-US" dirty="0" smtClean="0"/>
              <a:t>– Hell was created for them. Also home to unrepentant souls.</a:t>
            </a:r>
          </a:p>
          <a:p>
            <a:r>
              <a:rPr lang="en-US" dirty="0" smtClean="0"/>
              <a:t>Rev. 12 &amp; Dan. 10 show a battle.  Michael and his forces prevail.</a:t>
            </a:r>
          </a:p>
          <a:p>
            <a:r>
              <a:rPr lang="en-US" dirty="0" smtClean="0"/>
              <a:t>Rev. 20 God “speaks” and the victory is total.</a:t>
            </a:r>
            <a:endParaRPr lang="en-US" dirty="0"/>
          </a:p>
        </p:txBody>
      </p:sp>
    </p:spTree>
    <p:extLst>
      <p:ext uri="{BB962C8B-B14F-4D97-AF65-F5344CB8AC3E}">
        <p14:creationId xmlns:p14="http://schemas.microsoft.com/office/powerpoint/2010/main" xmlns="" val="203862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of Angels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Luke 16:22 – carried Lazarus to paradise. What an escort!</a:t>
            </a:r>
          </a:p>
          <a:p>
            <a:r>
              <a:rPr lang="en-US" dirty="0" smtClean="0"/>
              <a:t>Acts 8 &amp; 10 – put preacher and student together.</a:t>
            </a:r>
          </a:p>
          <a:p>
            <a:r>
              <a:rPr lang="en-US" dirty="0" smtClean="0"/>
              <a:t>Acts 5:19;  12:7 – released Peter from prison.</a:t>
            </a:r>
          </a:p>
          <a:p>
            <a:r>
              <a:rPr lang="en-US" dirty="0" smtClean="0"/>
              <a:t>Acts 12:23 – Punished Herod</a:t>
            </a:r>
          </a:p>
          <a:p>
            <a:r>
              <a:rPr lang="en-US" dirty="0" smtClean="0"/>
              <a:t>Acts </a:t>
            </a:r>
            <a:r>
              <a:rPr lang="en-US" dirty="0" smtClean="0"/>
              <a:t>27:23 </a:t>
            </a:r>
            <a:r>
              <a:rPr lang="en-US" dirty="0" smtClean="0"/>
              <a:t>– protected Paul at sea.</a:t>
            </a:r>
          </a:p>
          <a:p>
            <a:r>
              <a:rPr lang="en-US" dirty="0" smtClean="0"/>
              <a:t>Matt. 4, Luke 22 – ministered to Jesus at temptation and in garden.</a:t>
            </a:r>
          </a:p>
          <a:p>
            <a:r>
              <a:rPr lang="en-US" dirty="0" smtClean="0"/>
              <a:t>2 Thess. 1:7 – with Jesus at second coming.</a:t>
            </a:r>
            <a:endParaRPr lang="en-US" dirty="0"/>
          </a:p>
        </p:txBody>
      </p:sp>
    </p:spTree>
    <p:extLst>
      <p:ext uri="{BB962C8B-B14F-4D97-AF65-F5344CB8AC3E}">
        <p14:creationId xmlns:p14="http://schemas.microsoft.com/office/powerpoint/2010/main" xmlns="" val="65818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Angels and Providence</a:t>
            </a:r>
            <a:endParaRPr lang="en-US" dirty="0"/>
          </a:p>
        </p:txBody>
      </p:sp>
      <p:sp>
        <p:nvSpPr>
          <p:cNvPr id="3" name="Content Placeholder 2"/>
          <p:cNvSpPr>
            <a:spLocks noGrp="1"/>
          </p:cNvSpPr>
          <p:nvPr>
            <p:ph idx="1"/>
          </p:nvPr>
        </p:nvSpPr>
        <p:spPr/>
        <p:txBody>
          <a:bodyPr/>
          <a:lstStyle/>
          <a:p>
            <a:r>
              <a:rPr lang="en-US" dirty="0" smtClean="0"/>
              <a:t>Gen. 16 – Hagar</a:t>
            </a:r>
          </a:p>
          <a:p>
            <a:r>
              <a:rPr lang="en-US" dirty="0" smtClean="0"/>
              <a:t>Gen 18 &amp; 19 – Abraham and Lot</a:t>
            </a:r>
          </a:p>
          <a:p>
            <a:r>
              <a:rPr lang="en-US" dirty="0" smtClean="0"/>
              <a:t>Gen 22 – Abraham and Isaac</a:t>
            </a:r>
          </a:p>
          <a:p>
            <a:r>
              <a:rPr lang="en-US" dirty="0" smtClean="0"/>
              <a:t>Gen 28 – Jacob and ladder</a:t>
            </a:r>
          </a:p>
          <a:p>
            <a:r>
              <a:rPr lang="en-US" dirty="0" smtClean="0"/>
              <a:t>Dan. 6:22 – Daniel and the lions.</a:t>
            </a:r>
            <a:endParaRPr lang="en-US" dirty="0"/>
          </a:p>
        </p:txBody>
      </p:sp>
    </p:spTree>
    <p:extLst>
      <p:ext uri="{BB962C8B-B14F-4D97-AF65-F5344CB8AC3E}">
        <p14:creationId xmlns:p14="http://schemas.microsoft.com/office/powerpoint/2010/main" xmlns="" val="407397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Angels Experience…</a:t>
            </a:r>
            <a:endParaRPr lang="en-US" dirty="0"/>
          </a:p>
        </p:txBody>
      </p:sp>
      <p:sp>
        <p:nvSpPr>
          <p:cNvPr id="3" name="Content Placeholder 2"/>
          <p:cNvSpPr>
            <a:spLocks noGrp="1"/>
          </p:cNvSpPr>
          <p:nvPr>
            <p:ph idx="1"/>
          </p:nvPr>
        </p:nvSpPr>
        <p:spPr/>
        <p:txBody>
          <a:bodyPr/>
          <a:lstStyle/>
          <a:p>
            <a:r>
              <a:rPr lang="en-US" dirty="0" smtClean="0"/>
              <a:t>Joy – Luke 15</a:t>
            </a:r>
          </a:p>
          <a:p>
            <a:r>
              <a:rPr lang="en-US" dirty="0" smtClean="0"/>
              <a:t>Curiosity </a:t>
            </a:r>
            <a:r>
              <a:rPr lang="en-US" smtClean="0"/>
              <a:t>– </a:t>
            </a:r>
            <a:r>
              <a:rPr lang="en-US" smtClean="0"/>
              <a:t>1 </a:t>
            </a:r>
            <a:r>
              <a:rPr lang="en-US" dirty="0" smtClean="0"/>
              <a:t>Pet. 1:10-12</a:t>
            </a:r>
          </a:p>
          <a:p>
            <a:r>
              <a:rPr lang="en-US" dirty="0" smtClean="0"/>
              <a:t>Free Will – Jude 6</a:t>
            </a:r>
          </a:p>
          <a:p>
            <a:r>
              <a:rPr lang="en-US" dirty="0" smtClean="0"/>
              <a:t>No indication of a savior – Heb. 1:3; 2:9-10, 16-18</a:t>
            </a:r>
          </a:p>
          <a:p>
            <a:r>
              <a:rPr lang="en-US" dirty="0" smtClean="0"/>
              <a:t>Amazement, surprise – I Cor. 4:9</a:t>
            </a:r>
            <a:endParaRPr lang="en-US" dirty="0"/>
          </a:p>
        </p:txBody>
      </p:sp>
    </p:spTree>
    <p:extLst>
      <p:ext uri="{BB962C8B-B14F-4D97-AF65-F5344CB8AC3E}">
        <p14:creationId xmlns:p14="http://schemas.microsoft.com/office/powerpoint/2010/main" xmlns="" val="46220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We Could Only See</a:t>
            </a:r>
            <a:endParaRPr lang="en-US" dirty="0"/>
          </a:p>
        </p:txBody>
      </p:sp>
      <p:sp>
        <p:nvSpPr>
          <p:cNvPr id="3" name="Content Placeholder 2"/>
          <p:cNvSpPr>
            <a:spLocks noGrp="1"/>
          </p:cNvSpPr>
          <p:nvPr>
            <p:ph idx="1"/>
          </p:nvPr>
        </p:nvSpPr>
        <p:spPr/>
        <p:txBody>
          <a:bodyPr/>
          <a:lstStyle/>
          <a:p>
            <a:r>
              <a:rPr lang="en-US" dirty="0" smtClean="0"/>
              <a:t>2 Kings 6:15ff</a:t>
            </a:r>
          </a:p>
          <a:p>
            <a:r>
              <a:rPr lang="en-US" dirty="0" smtClean="0"/>
              <a:t>Guardian angels?  Matt. 18:10</a:t>
            </a:r>
          </a:p>
          <a:p>
            <a:r>
              <a:rPr lang="en-US" dirty="0" smtClean="0"/>
              <a:t>We’re not in this fight alone. The victory belongs to the LORD.</a:t>
            </a:r>
            <a:endParaRPr lang="en-US" dirty="0"/>
          </a:p>
        </p:txBody>
      </p:sp>
    </p:spTree>
    <p:extLst>
      <p:ext uri="{BB962C8B-B14F-4D97-AF65-F5344CB8AC3E}">
        <p14:creationId xmlns:p14="http://schemas.microsoft.com/office/powerpoint/2010/main" xmlns="" val="193811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45</TotalTime>
  <Words>448</Words>
  <Application>Microsoft Office PowerPoint</Application>
  <PresentationFormat>On-screen Show (4:3)</PresentationFormat>
  <Paragraphs>41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Couture</vt:lpstr>
      <vt:lpstr>GOD’S  MINISTERING  SPIRITS</vt:lpstr>
      <vt:lpstr>So Much Curiosity, So Little Knowledge</vt:lpstr>
      <vt:lpstr>“There’s an invisible grid…</vt:lpstr>
      <vt:lpstr>Satan Has His workers</vt:lpstr>
      <vt:lpstr>Work of Angels</vt:lpstr>
      <vt:lpstr>Angels and Providence</vt:lpstr>
      <vt:lpstr>Angels Experience…</vt:lpstr>
      <vt:lpstr>If We Could Only See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MINISTERING  SPIRITS</dc:title>
  <dc:creator>papajack</dc:creator>
  <cp:lastModifiedBy>Bellaire Church</cp:lastModifiedBy>
  <cp:revision>6</cp:revision>
  <dcterms:created xsi:type="dcterms:W3CDTF">2013-04-14T18:36:54Z</dcterms:created>
  <dcterms:modified xsi:type="dcterms:W3CDTF">2013-04-14T21:08:11Z</dcterms:modified>
</cp:coreProperties>
</file>