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2282C-A1E5-4A59-81A9-01DDB1B4C592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46359-2592-4AA0-A0D7-F04A6F3312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2282C-A1E5-4A59-81A9-01DDB1B4C592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46359-2592-4AA0-A0D7-F04A6F331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2282C-A1E5-4A59-81A9-01DDB1B4C592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46359-2592-4AA0-A0D7-F04A6F331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2282C-A1E5-4A59-81A9-01DDB1B4C592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46359-2592-4AA0-A0D7-F04A6F331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2282C-A1E5-4A59-81A9-01DDB1B4C592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46359-2592-4AA0-A0D7-F04A6F3312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2282C-A1E5-4A59-81A9-01DDB1B4C592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46359-2592-4AA0-A0D7-F04A6F331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2282C-A1E5-4A59-81A9-01DDB1B4C592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46359-2592-4AA0-A0D7-F04A6F331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2282C-A1E5-4A59-81A9-01DDB1B4C592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46359-2592-4AA0-A0D7-F04A6F331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2282C-A1E5-4A59-81A9-01DDB1B4C592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46359-2592-4AA0-A0D7-F04A6F33122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2282C-A1E5-4A59-81A9-01DDB1B4C592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46359-2592-4AA0-A0D7-F04A6F331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2282C-A1E5-4A59-81A9-01DDB1B4C592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46359-2592-4AA0-A0D7-F04A6F3312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3C2282C-A1E5-4A59-81A9-01DDB1B4C592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746359-2592-4AA0-A0D7-F04A6F33122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GOD  BUILDS  CHARACTER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590800"/>
            <a:ext cx="7406640" cy="2133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Romans 4:18-21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 Bible So Long?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Readers Digest Condensed Version</a:t>
            </a:r>
          </a:p>
          <a:p>
            <a:r>
              <a:rPr lang="en-US" dirty="0" smtClean="0"/>
              <a:t>Let’s skip the genealogies – who cares about families.</a:t>
            </a:r>
          </a:p>
          <a:p>
            <a:r>
              <a:rPr lang="en-US" dirty="0" smtClean="0"/>
              <a:t>Not too sure about history, either.</a:t>
            </a:r>
          </a:p>
          <a:p>
            <a:r>
              <a:rPr lang="en-US" dirty="0" smtClean="0"/>
              <a:t>Just give us the gist of it. Laws, but not the difficult ones.</a:t>
            </a:r>
          </a:p>
          <a:p>
            <a:r>
              <a:rPr lang="en-US" dirty="0" smtClean="0"/>
              <a:t>That’s what the history is about. The families also.</a:t>
            </a:r>
          </a:p>
          <a:p>
            <a:r>
              <a:rPr lang="en-US" dirty="0" smtClean="0"/>
              <a:t>To build faith, character – we need the whole story.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Is Often Difficult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often about losing as well as winning.</a:t>
            </a:r>
          </a:p>
          <a:p>
            <a:r>
              <a:rPr lang="en-US" dirty="0" smtClean="0"/>
              <a:t>Gen. 12:1-3 – What’s difficult about that?</a:t>
            </a:r>
          </a:p>
          <a:p>
            <a:r>
              <a:rPr lang="en-US" dirty="0" smtClean="0"/>
              <a:t>Rom. 4:18 – “Against all hope…”</a:t>
            </a:r>
          </a:p>
          <a:p>
            <a:r>
              <a:rPr lang="en-US" dirty="0" smtClean="0"/>
              <a:t>Look at all the sacrifices (not animal) made by God’s people. Why would they do that?</a:t>
            </a:r>
          </a:p>
          <a:p>
            <a:r>
              <a:rPr lang="en-US" dirty="0" smtClean="0"/>
              <a:t>Did they do it the first time asked?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 Doesn’t Mean You’re Perfect!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Gen. 16:2-4</a:t>
            </a:r>
          </a:p>
          <a:p>
            <a:r>
              <a:rPr lang="en-US" dirty="0" smtClean="0"/>
              <a:t>Phil. 3:12ff</a:t>
            </a:r>
          </a:p>
          <a:p>
            <a:r>
              <a:rPr lang="en-US" dirty="0" smtClean="0"/>
              <a:t>God gives us the “whole” story of Biblical heroes. They struggled.</a:t>
            </a:r>
          </a:p>
          <a:p>
            <a:r>
              <a:rPr lang="en-US" dirty="0" smtClean="0"/>
              <a:t>So do we.</a:t>
            </a:r>
          </a:p>
          <a:p>
            <a:r>
              <a:rPr lang="en-US" dirty="0" smtClean="0"/>
              <a:t>“From weakness were made strong…” Heb. 11:34</a:t>
            </a:r>
          </a:p>
          <a:p>
            <a:r>
              <a:rPr lang="en-US" dirty="0" smtClean="0"/>
              <a:t>Noah, David, </a:t>
            </a:r>
            <a:r>
              <a:rPr lang="en-US" dirty="0" err="1" smtClean="0"/>
              <a:t>Jephthah</a:t>
            </a:r>
            <a:r>
              <a:rPr lang="en-US" dirty="0" smtClean="0"/>
              <a:t>, Samson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Requires Patience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all the practice for </a:t>
            </a:r>
            <a:r>
              <a:rPr lang="en-US" dirty="0" smtClean="0"/>
              <a:t>O</a:t>
            </a:r>
            <a:r>
              <a:rPr lang="en-US" dirty="0" smtClean="0"/>
              <a:t>lympic sports. Just try walking on a 4 inch board. On the ground.</a:t>
            </a:r>
          </a:p>
          <a:p>
            <a:r>
              <a:rPr lang="en-US" dirty="0" smtClean="0"/>
              <a:t>Gen. 17:1-2</a:t>
            </a:r>
          </a:p>
          <a:p>
            <a:r>
              <a:rPr lang="en-US" dirty="0" smtClean="0"/>
              <a:t>99 years may not be long enough for me.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Blesses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Gen. 12:3</a:t>
            </a:r>
          </a:p>
          <a:p>
            <a:r>
              <a:rPr lang="en-US" dirty="0" smtClean="0"/>
              <a:t>How many have been cursed because of me and my actions?</a:t>
            </a:r>
          </a:p>
          <a:p>
            <a:r>
              <a:rPr lang="en-US" dirty="0" smtClean="0"/>
              <a:t>How many have been blessed because of me and my actions?</a:t>
            </a:r>
          </a:p>
          <a:p>
            <a:r>
              <a:rPr lang="en-US" dirty="0" smtClean="0"/>
              <a:t>We can change that ratio.</a:t>
            </a:r>
          </a:p>
          <a:p>
            <a:r>
              <a:rPr lang="en-US" dirty="0" smtClean="0"/>
              <a:t>Heb. 11:19 – look at the growth.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Is A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I fit in?</a:t>
            </a:r>
          </a:p>
          <a:p>
            <a:r>
              <a:rPr lang="en-US" dirty="0" smtClean="0"/>
              <a:t>Remember – It belongs to God.</a:t>
            </a:r>
          </a:p>
          <a:p>
            <a:r>
              <a:rPr lang="en-US" dirty="0" smtClean="0"/>
              <a:t>I’m just a piece.</a:t>
            </a:r>
          </a:p>
          <a:p>
            <a:r>
              <a:rPr lang="en-US" dirty="0" smtClean="0"/>
              <a:t>Partner with God to find your place.</a:t>
            </a:r>
          </a:p>
          <a:p>
            <a:r>
              <a:rPr lang="en-US" dirty="0" smtClean="0"/>
              <a:t>Character is imperative.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</TotalTime>
  <Words>298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GOD  BUILDS  CHARACTER</vt:lpstr>
      <vt:lpstr>Why Is The Bible So Long?</vt:lpstr>
      <vt:lpstr>Character Is Often Difficult</vt:lpstr>
      <vt:lpstr>Character Doesn’t Mean You’re Perfect!</vt:lpstr>
      <vt:lpstr>Character Requires Patience</vt:lpstr>
      <vt:lpstr>Character Blesses Others</vt:lpstr>
      <vt:lpstr>Life Is A Puzzle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 BUILDS  CHARACTER</dc:title>
  <dc:creator>Bellaire Church</dc:creator>
  <cp:lastModifiedBy>Bellaire Church</cp:lastModifiedBy>
  <cp:revision>4</cp:revision>
  <dcterms:created xsi:type="dcterms:W3CDTF">2013-11-09T15:35:53Z</dcterms:created>
  <dcterms:modified xsi:type="dcterms:W3CDTF">2013-11-09T16:06:48Z</dcterms:modified>
</cp:coreProperties>
</file>