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4D75DE-2BF7-4963-BDAC-BCBF8C54A612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D42E67-08A4-4FC1-B8AE-C69826379F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Romans 12:1-8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  HAS  A  PLAN  FOR 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God gave you a “to do” list, would you follow it?</a:t>
            </a:r>
          </a:p>
          <a:p>
            <a:r>
              <a:rPr lang="en-US" dirty="0" smtClean="0"/>
              <a:t>How much does attitude influence our decision?</a:t>
            </a:r>
          </a:p>
          <a:p>
            <a:r>
              <a:rPr lang="en-US" dirty="0" smtClean="0"/>
              <a:t>God’s plan leaves room for our personal  abilities and desires.</a:t>
            </a:r>
          </a:p>
          <a:p>
            <a:r>
              <a:rPr lang="en-US" dirty="0" smtClean="0"/>
              <a:t>Is your relationship growing?</a:t>
            </a:r>
          </a:p>
          <a:p>
            <a:r>
              <a:rPr lang="en-US" dirty="0" smtClean="0"/>
              <a:t>A “living sacrifice” is unnatural.</a:t>
            </a:r>
          </a:p>
          <a:p>
            <a:r>
              <a:rPr lang="en-US" dirty="0" smtClean="0"/>
              <a:t>Rom. 1-11 – righteousness comes by faith in Christ.</a:t>
            </a:r>
          </a:p>
          <a:p>
            <a:r>
              <a:rPr lang="en-US" dirty="0" smtClean="0"/>
              <a:t>Rom. 12-16 – faith must be expressed thru obedience to God’s will.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A Plan…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not based on a “feeling”. “The heart is deceitful…” (Jer. 17:9).</a:t>
            </a:r>
          </a:p>
          <a:p>
            <a:r>
              <a:rPr lang="en-US" dirty="0" smtClean="0"/>
              <a:t>Is not just a formula. Hear, believe, repent, confess and baptized. Rom. 6:17 – “You have been obedient from the heart…”</a:t>
            </a:r>
          </a:p>
          <a:p>
            <a:r>
              <a:rPr lang="en-US" dirty="0" smtClean="0"/>
              <a:t>It is a relationship – I Cor. 1:9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Plan for You…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fatalistic about God’s Will. – John 7:17 Everything is </a:t>
            </a:r>
            <a:r>
              <a:rPr lang="en-US" u="sng" dirty="0" smtClean="0"/>
              <a:t>not</a:t>
            </a:r>
            <a:r>
              <a:rPr lang="en-US" dirty="0" smtClean="0"/>
              <a:t> God’s will. God’s Initial will. God’s Intermediate will. God’s ultimate will.</a:t>
            </a:r>
          </a:p>
          <a:p>
            <a:r>
              <a:rPr lang="en-US" dirty="0" smtClean="0"/>
              <a:t>Being frightened of God’s will. Sometimes our greatest chances for growth come when we’re “down”.</a:t>
            </a:r>
          </a:p>
          <a:p>
            <a:r>
              <a:rPr lang="en-US" dirty="0" smtClean="0"/>
              <a:t>Being frustrated by God’s will. </a:t>
            </a:r>
          </a:p>
          <a:p>
            <a:r>
              <a:rPr lang="en-US" dirty="0" smtClean="0"/>
              <a:t>Explore Rom. 8:28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 That Hinder…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hopeful. “For I know the plans I have for you, declares the LORD, plans to prosper you and not to harm you, plans to give you hope and a future” (Jer. 29:11)</a:t>
            </a:r>
          </a:p>
          <a:p>
            <a:r>
              <a:rPr lang="en-US" dirty="0" smtClean="0"/>
              <a:t>Be focused – I Timothy 1:5-6. Start with the main things, then work out smaller details.</a:t>
            </a:r>
          </a:p>
          <a:p>
            <a:r>
              <a:rPr lang="en-US" dirty="0" smtClean="0"/>
              <a:t>Be ready. “The eyes of the LORD range throughout the earth to strengthen those whose hearts are fully committed to him.” (2 Chron. 16:9)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 that Help God’s Plan…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303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GOD  HAS  A  PLAN  FOR  YOU</vt:lpstr>
      <vt:lpstr>Following A Plan…</vt:lpstr>
      <vt:lpstr>God’s Plan for You…</vt:lpstr>
      <vt:lpstr>Attitudes That Hinder…</vt:lpstr>
      <vt:lpstr>Attitudes that Help God’s Plan…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 HAS  A  PLAN  FOR  YOU</dc:title>
  <dc:creator>Bellaire Church</dc:creator>
  <cp:lastModifiedBy>Bellaire Church</cp:lastModifiedBy>
  <cp:revision>3</cp:revision>
  <dcterms:created xsi:type="dcterms:W3CDTF">2014-01-18T17:04:38Z</dcterms:created>
  <dcterms:modified xsi:type="dcterms:W3CDTF">2014-01-18T17:26:59Z</dcterms:modified>
</cp:coreProperties>
</file>