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378DF5-F043-4E94-B636-09C4D82E1EE8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499E9E-7FD4-4CD3-827C-7859FDAFEA3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GOING 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“Then the Lord said to Moses, ‘Why are you crying out to Me? Tell the sons of Israel to go forward’.” (Exodus 14:15).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Are Plateau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work to a level of comfort.</a:t>
            </a:r>
          </a:p>
          <a:p>
            <a:r>
              <a:rPr lang="en-US" dirty="0" smtClean="0"/>
              <a:t>Israel was complaining in Egypt, but didn’t want to leave .</a:t>
            </a:r>
          </a:p>
          <a:p>
            <a:r>
              <a:rPr lang="en-US" dirty="0" smtClean="0"/>
              <a:t>Is it really worth all this energy to gain a little freedom?</a:t>
            </a:r>
          </a:p>
          <a:p>
            <a:r>
              <a:rPr lang="en-US" dirty="0" smtClean="0"/>
              <a:t>Physically or spiritually, church or marriage;  we get to a position of relative comfort and cease improving.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to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Sea and Israelites in one direction, Pharaoh’s army in the other.</a:t>
            </a:r>
          </a:p>
          <a:p>
            <a:r>
              <a:rPr lang="en-US" dirty="0" smtClean="0"/>
              <a:t>Whether at home,. Work, school or church, leadership faces the same challenges.</a:t>
            </a:r>
          </a:p>
          <a:p>
            <a:r>
              <a:rPr lang="en-US" dirty="0" smtClean="0"/>
              <a:t>Obstacles in one direction, critics in the other.</a:t>
            </a:r>
          </a:p>
          <a:p>
            <a:r>
              <a:rPr lang="en-US" dirty="0" smtClean="0"/>
              <a:t>God is still above, saying “Move forward.”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Forward Means God Is Glorified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14:1-4, Egypt had Israel exactly where God wanted them, Trapped.</a:t>
            </a:r>
          </a:p>
          <a:p>
            <a:r>
              <a:rPr lang="en-US" dirty="0" smtClean="0"/>
              <a:t>Finally – no way Israel can escape.</a:t>
            </a:r>
          </a:p>
          <a:p>
            <a:r>
              <a:rPr lang="en-US" dirty="0" smtClean="0"/>
              <a:t>V. 19-20</a:t>
            </a:r>
          </a:p>
          <a:p>
            <a:r>
              <a:rPr lang="en-US" dirty="0" smtClean="0"/>
              <a:t>Israel belonged to God!</a:t>
            </a:r>
          </a:p>
          <a:p>
            <a:r>
              <a:rPr lang="en-US" dirty="0" smtClean="0"/>
              <a:t>So does the church!</a:t>
            </a:r>
          </a:p>
          <a:p>
            <a:r>
              <a:rPr lang="en-US" dirty="0" smtClean="0"/>
              <a:t>Nothing is too difficult for us (God included) to attempt.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 Rich 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much expected</a:t>
            </a:r>
          </a:p>
          <a:p>
            <a:r>
              <a:rPr lang="en-US" dirty="0" smtClean="0"/>
              <a:t>Eph. 3:20-21</a:t>
            </a:r>
          </a:p>
          <a:p>
            <a:r>
              <a:rPr lang="en-US" dirty="0" smtClean="0"/>
              <a:t>Such talent here – singing, praying, teaching, impressing.</a:t>
            </a:r>
          </a:p>
          <a:p>
            <a:r>
              <a:rPr lang="en-US" dirty="0" smtClean="0"/>
              <a:t>Nothing is beyond our ability.</a:t>
            </a:r>
          </a:p>
          <a:p>
            <a:r>
              <a:rPr lang="en-US" dirty="0" smtClean="0"/>
              <a:t>How much can God be glorified this year thru us?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Forward – Faith Is Multiplied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14:11-12 – content with a plateau of slavery.</a:t>
            </a:r>
          </a:p>
          <a:p>
            <a:r>
              <a:rPr lang="en-US" dirty="0" smtClean="0"/>
              <a:t>Imagine walking thru the corridor formed from  water – what’s holding it up?</a:t>
            </a:r>
          </a:p>
          <a:p>
            <a:r>
              <a:rPr lang="en-US" dirty="0" smtClean="0"/>
              <a:t>God is, and always has been, the Deliverer.</a:t>
            </a:r>
          </a:p>
          <a:p>
            <a:r>
              <a:rPr lang="en-US" dirty="0" smtClean="0"/>
              <a:t>Heb. 13:5-6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So Difficult to Believe?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always keeps his promises.</a:t>
            </a:r>
          </a:p>
          <a:p>
            <a:r>
              <a:rPr lang="en-US" dirty="0" smtClean="0"/>
              <a:t>Joseph’s bones – Heb. 11:22</a:t>
            </a:r>
          </a:p>
          <a:p>
            <a:r>
              <a:rPr lang="en-US" dirty="0" smtClean="0"/>
              <a:t>Ex. 14:31</a:t>
            </a:r>
          </a:p>
          <a:p>
            <a:r>
              <a:rPr lang="en-US" dirty="0" smtClean="0"/>
              <a:t>Our job is to work, God will take care of the worrying.</a:t>
            </a:r>
          </a:p>
          <a:p>
            <a:r>
              <a:rPr lang="en-US" dirty="0" smtClean="0"/>
              <a:t>Faith should grow stronger year by year.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Forward – Victory is Realized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14:1-9</a:t>
            </a:r>
          </a:p>
          <a:p>
            <a:r>
              <a:rPr lang="en-US" dirty="0" smtClean="0"/>
              <a:t>“Let’s choose a leader to take us back to Egypt.”</a:t>
            </a:r>
          </a:p>
          <a:p>
            <a:r>
              <a:rPr lang="en-US" dirty="0" smtClean="0"/>
              <a:t>Behind is slavery, defeat and shame.</a:t>
            </a:r>
          </a:p>
          <a:p>
            <a:r>
              <a:rPr lang="en-US" dirty="0" smtClean="0"/>
              <a:t>Forward is freedom and victory</a:t>
            </a:r>
          </a:p>
          <a:p>
            <a:r>
              <a:rPr lang="en-US" dirty="0" smtClean="0"/>
              <a:t>And Work.</a:t>
            </a:r>
          </a:p>
          <a:p>
            <a:r>
              <a:rPr lang="en-US" dirty="0" smtClean="0"/>
              <a:t>Back is usually easier. Strait and narrow way has always been there. So has the broad way.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 Eyes on the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“Promised” Land</a:t>
            </a:r>
          </a:p>
          <a:p>
            <a:r>
              <a:rPr lang="en-US" dirty="0" smtClean="0"/>
              <a:t>Heb. 11:16</a:t>
            </a:r>
          </a:p>
          <a:p>
            <a:r>
              <a:rPr lang="en-US" dirty="0" smtClean="0"/>
              <a:t>Phil.  3:13-14</a:t>
            </a:r>
          </a:p>
          <a:p>
            <a:r>
              <a:rPr lang="en-US" dirty="0" smtClean="0"/>
              <a:t>I Cor. 9:24-27</a:t>
            </a:r>
          </a:p>
          <a:p>
            <a:r>
              <a:rPr lang="en-US" dirty="0" smtClean="0"/>
              <a:t>2 Tim. 4:6-10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401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GOING  FORWARD</vt:lpstr>
      <vt:lpstr>We Are Plateau People</vt:lpstr>
      <vt:lpstr>Welcome to Leadership</vt:lpstr>
      <vt:lpstr>Forward Means God Is Glorified</vt:lpstr>
      <vt:lpstr>Such Rich Blessings</vt:lpstr>
      <vt:lpstr>Forward – Faith Is Multiplied</vt:lpstr>
      <vt:lpstr>Why Is It So Difficult to Believe?</vt:lpstr>
      <vt:lpstr>Forward – Victory is Realized</vt:lpstr>
      <vt:lpstr>Keep Your Eyes on the Prize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 FORWARD</dc:title>
  <dc:creator>Bellaire Church</dc:creator>
  <cp:lastModifiedBy>Bellaire Church</cp:lastModifiedBy>
  <cp:revision>6</cp:revision>
  <dcterms:created xsi:type="dcterms:W3CDTF">2014-01-04T17:14:57Z</dcterms:created>
  <dcterms:modified xsi:type="dcterms:W3CDTF">2014-01-04T18:12:13Z</dcterms:modified>
</cp:coreProperties>
</file>