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24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ED7948-66FB-4DC0-926E-8FB240F66B1B}" type="datetimeFigureOut">
              <a:rPr lang="en-US" smtClean="0"/>
              <a:t>5/12/2013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863D32-8065-446A-889B-4F96E08F14D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ED7948-66FB-4DC0-926E-8FB240F66B1B}" type="datetimeFigureOut">
              <a:rPr lang="en-US" smtClean="0"/>
              <a:t>5/12/2013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863D32-8065-446A-889B-4F96E08F14D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ED7948-66FB-4DC0-926E-8FB240F66B1B}" type="datetimeFigureOut">
              <a:rPr lang="en-US" smtClean="0"/>
              <a:t>5/12/2013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863D32-8065-446A-889B-4F96E08F14D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ED7948-66FB-4DC0-926E-8FB240F66B1B}" type="datetimeFigureOut">
              <a:rPr lang="en-US" smtClean="0"/>
              <a:t>5/12/2013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863D32-8065-446A-889B-4F96E08F14D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ED7948-66FB-4DC0-926E-8FB240F66B1B}" type="datetimeFigureOut">
              <a:rPr lang="en-US" smtClean="0"/>
              <a:t>5/12/2013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863D32-8065-446A-889B-4F96E08F14D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ED7948-66FB-4DC0-926E-8FB240F66B1B}" type="datetimeFigureOut">
              <a:rPr lang="en-US" smtClean="0"/>
              <a:t>5/12/2013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863D32-8065-446A-889B-4F96E08F14D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ED7948-66FB-4DC0-926E-8FB240F66B1B}" type="datetimeFigureOut">
              <a:rPr lang="en-US" smtClean="0"/>
              <a:t>5/12/2013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863D32-8065-446A-889B-4F96E08F14D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ED7948-66FB-4DC0-926E-8FB240F66B1B}" type="datetimeFigureOut">
              <a:rPr lang="en-US" smtClean="0"/>
              <a:t>5/12/2013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863D32-8065-446A-889B-4F96E08F14D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ED7948-66FB-4DC0-926E-8FB240F66B1B}" type="datetimeFigureOut">
              <a:rPr lang="en-US" smtClean="0"/>
              <a:t>5/12/2013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863D32-8065-446A-889B-4F96E08F14D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ED7948-66FB-4DC0-926E-8FB240F66B1B}" type="datetimeFigureOut">
              <a:rPr lang="en-US" smtClean="0"/>
              <a:t>5/12/2013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863D32-8065-446A-889B-4F96E08F14D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ED7948-66FB-4DC0-926E-8FB240F66B1B}" type="datetimeFigureOut">
              <a:rPr lang="en-US" smtClean="0"/>
              <a:t>5/12/2013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863D32-8065-446A-889B-4F96E08F14D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ED7948-66FB-4DC0-926E-8FB240F66B1B}" type="datetimeFigureOut">
              <a:rPr lang="en-US" smtClean="0"/>
              <a:t>5/12/2013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863D32-8065-446A-889B-4F96E08F14D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GUILT!</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“How much more will the blood of Christ, who through the eternal Spirit offered Himself without blemish to God, cleanse your conscience from dead works to serve the living God.”  (Heb. 9:14)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A “Bible” Word</a:t>
            </a:r>
            <a:endParaRPr lang="en-US" dirty="0"/>
          </a:p>
        </p:txBody>
      </p:sp>
      <p:sp>
        <p:nvSpPr>
          <p:cNvPr id="3" name="Content Placeholder 2"/>
          <p:cNvSpPr>
            <a:spLocks noGrp="1"/>
          </p:cNvSpPr>
          <p:nvPr>
            <p:ph idx="1"/>
          </p:nvPr>
        </p:nvSpPr>
        <p:spPr/>
        <p:txBody>
          <a:bodyPr/>
          <a:lstStyle/>
          <a:p>
            <a:r>
              <a:rPr lang="en-US" dirty="0" smtClean="0"/>
              <a:t>Strange as it may seem. Look in a concordance.</a:t>
            </a:r>
          </a:p>
          <a:p>
            <a:r>
              <a:rPr lang="en-US" dirty="0" smtClean="0"/>
              <a:t>If there, it’s not an exact meaning – Rom. 3:19;  Matt. 23:18</a:t>
            </a:r>
          </a:p>
          <a:p>
            <a:r>
              <a:rPr lang="en-US" dirty="0" smtClean="0"/>
              <a:t>But it surely is a Bible, and a human topic.</a:t>
            </a:r>
          </a:p>
          <a:p>
            <a:r>
              <a:rPr lang="en-US" dirty="0" smtClean="0"/>
              <a:t>Guilt haunts us all, Sometimes rightly.</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Guilt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 The state of having done a wrong or committed an offense.</a:t>
            </a:r>
          </a:p>
          <a:p>
            <a:r>
              <a:rPr lang="en-US" dirty="0" smtClean="0"/>
              <a:t>2. A feeling of self-reproach from believing that one has done a wrong.</a:t>
            </a:r>
          </a:p>
          <a:p>
            <a:r>
              <a:rPr lang="en-US" dirty="0" smtClean="0"/>
              <a:t>You made a serious promise to a friend, and failed to live up to it.</a:t>
            </a:r>
          </a:p>
          <a:p>
            <a:r>
              <a:rPr lang="en-US" dirty="0" smtClean="0"/>
              <a:t>You have a best friend who is blindly living in sin. You </a:t>
            </a:r>
            <a:r>
              <a:rPr lang="en-US" u="sng" dirty="0" smtClean="0"/>
              <a:t>know</a:t>
            </a:r>
            <a:r>
              <a:rPr lang="en-US" dirty="0" smtClean="0"/>
              <a:t> he/she is headed for trouble, yet say nothing…</a:t>
            </a:r>
          </a:p>
          <a:p>
            <a:r>
              <a:rPr lang="en-US" dirty="0" smtClean="0"/>
              <a:t>You keep doing the same wrong over and over. Can God ever forgive you?</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Conscience – An Alarm System</a:t>
            </a:r>
            <a:endParaRPr lang="en-US" dirty="0"/>
          </a:p>
        </p:txBody>
      </p:sp>
      <p:sp>
        <p:nvSpPr>
          <p:cNvPr id="3" name="Content Placeholder 2"/>
          <p:cNvSpPr>
            <a:spLocks noGrp="1"/>
          </p:cNvSpPr>
          <p:nvPr>
            <p:ph idx="1"/>
          </p:nvPr>
        </p:nvSpPr>
        <p:spPr/>
        <p:txBody>
          <a:bodyPr/>
          <a:lstStyle/>
          <a:p>
            <a:r>
              <a:rPr lang="en-US" dirty="0" smtClean="0"/>
              <a:t>Installed by God to protect us. (evolutionarily speaking, it does no good).</a:t>
            </a:r>
          </a:p>
          <a:p>
            <a:r>
              <a:rPr lang="en-US" dirty="0" smtClean="0"/>
              <a:t>We seek peace, conscience must be pacified.</a:t>
            </a:r>
          </a:p>
          <a:p>
            <a:r>
              <a:rPr lang="en-US" dirty="0" smtClean="0"/>
              <a:t>Heb. 10:2;   Titus 2:14; </a:t>
            </a:r>
          </a:p>
          <a:p>
            <a:r>
              <a:rPr lang="en-US" dirty="0" smtClean="0"/>
              <a:t>Only God can cleanse – Isa. 43:25</a:t>
            </a:r>
          </a:p>
          <a:p>
            <a:r>
              <a:rPr lang="en-US" dirty="0" smtClean="0"/>
              <a:t>Acceptance of self – Phil. 3:13</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“How” of Cleansing</a:t>
            </a:r>
            <a:endParaRPr lang="en-US" dirty="0"/>
          </a:p>
        </p:txBody>
      </p:sp>
      <p:sp>
        <p:nvSpPr>
          <p:cNvPr id="3" name="Content Placeholder 2"/>
          <p:cNvSpPr>
            <a:spLocks noGrp="1"/>
          </p:cNvSpPr>
          <p:nvPr>
            <p:ph idx="1"/>
          </p:nvPr>
        </p:nvSpPr>
        <p:spPr/>
        <p:txBody>
          <a:bodyPr/>
          <a:lstStyle/>
          <a:p>
            <a:r>
              <a:rPr lang="en-US" dirty="0" smtClean="0"/>
              <a:t>2 Cor. 7:10</a:t>
            </a:r>
          </a:p>
          <a:p>
            <a:r>
              <a:rPr lang="en-US" dirty="0" smtClean="0"/>
              <a:t>Godly sorrow leads to repentance</a:t>
            </a:r>
          </a:p>
          <a:p>
            <a:r>
              <a:rPr lang="en-US" dirty="0" smtClean="0"/>
              <a:t>Or restraint when in doubt</a:t>
            </a:r>
          </a:p>
          <a:p>
            <a:r>
              <a:rPr lang="en-US" dirty="0" smtClean="0"/>
              <a:t>Results in forgiveness and greater faith/gratitude.</a:t>
            </a:r>
          </a:p>
          <a:p>
            <a:r>
              <a:rPr lang="en-US" dirty="0" smtClean="0"/>
              <a:t>Leads to salvation and hope</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Satan Controlled Conscience</a:t>
            </a:r>
            <a:endParaRPr lang="en-US" dirty="0"/>
          </a:p>
        </p:txBody>
      </p:sp>
      <p:sp>
        <p:nvSpPr>
          <p:cNvPr id="3" name="Content Placeholder 2"/>
          <p:cNvSpPr>
            <a:spLocks noGrp="1"/>
          </p:cNvSpPr>
          <p:nvPr>
            <p:ph idx="1"/>
          </p:nvPr>
        </p:nvSpPr>
        <p:spPr/>
        <p:txBody>
          <a:bodyPr/>
          <a:lstStyle/>
          <a:p>
            <a:r>
              <a:rPr lang="en-US" dirty="0" smtClean="0"/>
              <a:t>No guilt at all – I Tim. 4:2 – an escalation of wickedness.</a:t>
            </a:r>
          </a:p>
          <a:p>
            <a:r>
              <a:rPr lang="en-US" dirty="0" smtClean="0"/>
              <a:t>Too much guilt – 2 Cor. </a:t>
            </a:r>
            <a:r>
              <a:rPr lang="en-US"/>
              <a:t>2</a:t>
            </a:r>
            <a:r>
              <a:rPr lang="en-US" smtClean="0"/>
              <a:t>:1-11</a:t>
            </a:r>
            <a:endParaRPr lang="en-US" dirty="0" smtClean="0"/>
          </a:p>
          <a:p>
            <a:r>
              <a:rPr lang="en-US" dirty="0" smtClean="0"/>
              <a:t>No hope, no light</a:t>
            </a:r>
          </a:p>
          <a:p>
            <a:r>
              <a:rPr lang="en-US" dirty="0" smtClean="0"/>
              <a:t>As with all blessings, Satan stands ready to manipulate.</a:t>
            </a:r>
          </a:p>
          <a:p>
            <a:r>
              <a:rPr lang="en-US" dirty="0" smtClean="0"/>
              <a:t>Be knowledgeable and careful.</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TotalTime>
  <Words>313</Words>
  <Application>Microsoft Office PowerPoint</Application>
  <PresentationFormat>On-screen Show (4:3)</PresentationFormat>
  <Paragraphs>31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GUILT!</vt:lpstr>
      <vt:lpstr>Not A “Bible” Word</vt:lpstr>
      <vt:lpstr>Guilt</vt:lpstr>
      <vt:lpstr>Conscience – An Alarm System</vt:lpstr>
      <vt:lpstr>The “How” of Cleansing</vt:lpstr>
      <vt:lpstr>A Satan Controlled Conscience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GUILT!</dc:title>
  <dc:creator>Bellaire Church</dc:creator>
  <cp:lastModifiedBy>Jon Baize</cp:lastModifiedBy>
  <cp:revision>6</cp:revision>
  <dcterms:created xsi:type="dcterms:W3CDTF">2013-05-11T19:42:49Z</dcterms:created>
  <dcterms:modified xsi:type="dcterms:W3CDTF">2013-05-12T22:47:18Z</dcterms:modified>
</cp:coreProperties>
</file>