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54BE5C-26FC-4B4A-A90A-0AB6877628FE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20F23A-9A35-43DA-9ABF-AE34D0CD2D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38996"/>
          </a:xfrm>
        </p:spPr>
        <p:txBody>
          <a:bodyPr/>
          <a:lstStyle/>
          <a:p>
            <a:r>
              <a:rPr lang="en-US" sz="3200" dirty="0" smtClean="0"/>
              <a:t>“Now Saul, still breathing threats and murder against the disciples of the Lord…” (Acts 9:1)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  RUINED  HIS  BAD  REPUTATION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And it was. Not very popular, but a young man was reformed by his girlfriend.</a:t>
            </a:r>
          </a:p>
          <a:p>
            <a:r>
              <a:rPr lang="en-US" dirty="0" smtClean="0"/>
              <a:t>Saul earned his reputation, and that intentionally.</a:t>
            </a:r>
          </a:p>
          <a:p>
            <a:r>
              <a:rPr lang="en-US" dirty="0" smtClean="0"/>
              <a:t>Acts 7:58-8:3;  9:1ff;  Gal. 1:13; I Tim. 1:12-15.</a:t>
            </a:r>
          </a:p>
          <a:p>
            <a:r>
              <a:rPr lang="en-US" dirty="0" smtClean="0"/>
              <a:t>So many follow in these bad steps.</a:t>
            </a:r>
          </a:p>
          <a:p>
            <a:r>
              <a:rPr lang="en-US" dirty="0" smtClean="0"/>
              <a:t>Some in immaturity, some in wickedness or foolishness.</a:t>
            </a:r>
          </a:p>
          <a:p>
            <a:r>
              <a:rPr lang="en-US" dirty="0" smtClean="0"/>
              <a:t>Thanks be to God, we have a multitude of examples of change.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 Like A Country Song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have heard of this man” 9:21.</a:t>
            </a:r>
          </a:p>
          <a:p>
            <a:r>
              <a:rPr lang="en-US" dirty="0" smtClean="0"/>
              <a:t>Our reputation gains us initial fear, respect, adoration.</a:t>
            </a:r>
          </a:p>
          <a:p>
            <a:r>
              <a:rPr lang="en-US" dirty="0" smtClean="0"/>
              <a:t>It may take many years to “live down” our past actions.</a:t>
            </a:r>
          </a:p>
          <a:p>
            <a:r>
              <a:rPr lang="en-US" dirty="0" smtClean="0"/>
              <a:t>Don’t lose heart, if you’re heading in the right direction.</a:t>
            </a:r>
          </a:p>
          <a:p>
            <a:r>
              <a:rPr lang="en-US" dirty="0" smtClean="0"/>
              <a:t>People are slow to win over, but God is a God of Second Chances.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Know Us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great is Barnabas – Acts 9:26-30</a:t>
            </a:r>
          </a:p>
          <a:p>
            <a:r>
              <a:rPr lang="en-US" dirty="0" smtClean="0"/>
              <a:t>Acts 4:36; 14:14;  15:36-39</a:t>
            </a:r>
          </a:p>
          <a:p>
            <a:r>
              <a:rPr lang="en-US" dirty="0" smtClean="0"/>
              <a:t>Many who change need a  little help.</a:t>
            </a:r>
          </a:p>
          <a:p>
            <a:r>
              <a:rPr lang="en-US" dirty="0" smtClean="0"/>
              <a:t>A source of guidance, or strength.</a:t>
            </a:r>
          </a:p>
          <a:p>
            <a:r>
              <a:rPr lang="en-US" dirty="0" smtClean="0"/>
              <a:t>If you’ve received that, you have a debt</a:t>
            </a:r>
          </a:p>
          <a:p>
            <a:r>
              <a:rPr lang="en-US" dirty="0" smtClean="0"/>
              <a:t>Rom. 1:14-16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May Need A Champion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in Saul.</a:t>
            </a:r>
          </a:p>
          <a:p>
            <a:r>
              <a:rPr lang="en-US" dirty="0" smtClean="0"/>
              <a:t>So many are “rebels” who just don’t know any better.</a:t>
            </a:r>
          </a:p>
          <a:p>
            <a:r>
              <a:rPr lang="en-US" dirty="0" smtClean="0"/>
              <a:t>9:4-6</a:t>
            </a:r>
          </a:p>
          <a:p>
            <a:r>
              <a:rPr lang="en-US" dirty="0" smtClean="0"/>
              <a:t>A determination to do what he understood as right – 24:16</a:t>
            </a:r>
          </a:p>
          <a:p>
            <a:r>
              <a:rPr lang="en-US" dirty="0" smtClean="0"/>
              <a:t>Ananias didn’t have to work hard for this “conversion.”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of Change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immediately in the synagogue he proclaimed Jesus…” 9:20</a:t>
            </a:r>
          </a:p>
          <a:p>
            <a:r>
              <a:rPr lang="en-US" dirty="0" smtClean="0"/>
              <a:t>Imagine the relief the church felt at Saul no longer being the enemy.</a:t>
            </a:r>
          </a:p>
          <a:p>
            <a:r>
              <a:rPr lang="en-US" dirty="0" smtClean="0"/>
              <a:t>And the joy that this man is now God’s champion.</a:t>
            </a:r>
          </a:p>
          <a:p>
            <a:r>
              <a:rPr lang="en-US" dirty="0" smtClean="0"/>
              <a:t>Gal. 1:23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Quick </a:t>
            </a:r>
            <a:r>
              <a:rPr lang="en-US" dirty="0" smtClean="0"/>
              <a:t>A</a:t>
            </a:r>
            <a:r>
              <a:rPr lang="en-US" dirty="0" smtClean="0"/>
              <a:t>nd Complete A Change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change.</a:t>
            </a:r>
          </a:p>
          <a:p>
            <a:r>
              <a:rPr lang="en-US" dirty="0" smtClean="0"/>
              <a:t>God will forgive.</a:t>
            </a:r>
          </a:p>
          <a:p>
            <a:r>
              <a:rPr lang="en-US" dirty="0" smtClean="0"/>
              <a:t>The brethren will rejoice with us, eventually.</a:t>
            </a:r>
          </a:p>
          <a:p>
            <a:r>
              <a:rPr lang="en-US" dirty="0" smtClean="0"/>
              <a:t>If, perhaps, for selfish reasons.</a:t>
            </a:r>
          </a:p>
          <a:p>
            <a:r>
              <a:rPr lang="en-US" dirty="0" smtClean="0"/>
              <a:t>Now, maintain that “change” till death.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For Each of Us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344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HE  RUINED  HIS  BAD  REPUTATION</vt:lpstr>
      <vt:lpstr>Sounds Like A Country Song</vt:lpstr>
      <vt:lpstr>People Know Us</vt:lpstr>
      <vt:lpstr>We May Need A Champion</vt:lpstr>
      <vt:lpstr>Seed of Change</vt:lpstr>
      <vt:lpstr>So Quick And Complete A Change</vt:lpstr>
      <vt:lpstr>A Picture For Each of Us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 RUINED  HIS  BAD  REPUTATION</dc:title>
  <dc:creator>Bellaire Church</dc:creator>
  <cp:lastModifiedBy>Bellaire Church</cp:lastModifiedBy>
  <cp:revision>5</cp:revision>
  <dcterms:created xsi:type="dcterms:W3CDTF">2013-11-16T16:51:11Z</dcterms:created>
  <dcterms:modified xsi:type="dcterms:W3CDTF">2013-11-16T17:34:37Z</dcterms:modified>
</cp:coreProperties>
</file>