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779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6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9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90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5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8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1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8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5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65649D-A139-47E8-A39D-36A0AF1FCEC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1/1/2016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2B0AEE-4E8A-4F41-A07C-D5EAFC2137B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04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“In  NOTHING  BE  ASHAMED”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Phil. 1:20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 Present 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“People are more important than principles”</a:t>
            </a:r>
          </a:p>
          <a:p>
            <a:r>
              <a:rPr lang="en-US" dirty="0" smtClean="0"/>
              <a:t>Don’t dare hurt anyone’s feelings.</a:t>
            </a:r>
          </a:p>
          <a:p>
            <a:r>
              <a:rPr lang="en-US" dirty="0" smtClean="0"/>
              <a:t>Well, try “as much as is possible” to hurt no feelings.</a:t>
            </a:r>
          </a:p>
          <a:p>
            <a:r>
              <a:rPr lang="en-US" dirty="0" smtClean="0"/>
              <a:t>But James, Stephen, and </a:t>
            </a:r>
            <a:r>
              <a:rPr lang="en-US" b="1" i="1" dirty="0" smtClean="0"/>
              <a:t>so</a:t>
            </a:r>
            <a:r>
              <a:rPr lang="en-US" dirty="0" smtClean="0"/>
              <a:t> many others died for a “cause”, a principle.</a:t>
            </a:r>
          </a:p>
          <a:p>
            <a:r>
              <a:rPr lang="en-US" dirty="0" smtClean="0"/>
              <a:t>We’ve pledged our life for the one who gave His for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698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Be Ashamed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8:38</a:t>
            </a:r>
          </a:p>
          <a:p>
            <a:r>
              <a:rPr lang="en-US" dirty="0" smtClean="0"/>
              <a:t>How can we be ashamed of someone to whom we owe everything.</a:t>
            </a:r>
          </a:p>
          <a:p>
            <a:r>
              <a:rPr lang="en-US" dirty="0" smtClean="0"/>
              <a:t>He isn’t ashamed of us – Heb. 2:10-11;  11:16</a:t>
            </a:r>
          </a:p>
          <a:p>
            <a:r>
              <a:rPr lang="en-US" dirty="0" smtClean="0"/>
              <a:t>And has done so much for us – Rom. 5:6-11</a:t>
            </a:r>
          </a:p>
          <a:p>
            <a:r>
              <a:rPr lang="en-US" dirty="0" smtClean="0"/>
              <a:t>It’s natural to be “embarrassed” by family, but as we mature we’re ashamed of “disowning” them.</a:t>
            </a:r>
          </a:p>
          <a:p>
            <a:r>
              <a:rPr lang="en-US" dirty="0" smtClean="0"/>
              <a:t>Peter – Matt. 26:31-35, 69-75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795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 Be Ashamed of the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8:38;  2 Tim. 2:15</a:t>
            </a:r>
          </a:p>
          <a:p>
            <a:r>
              <a:rPr lang="en-US" dirty="0" smtClean="0"/>
              <a:t>Inspiration and inerrancy</a:t>
            </a:r>
          </a:p>
          <a:p>
            <a:r>
              <a:rPr lang="en-US" dirty="0" smtClean="0"/>
              <a:t>2 Tim. 3:16 – “God breathed”.</a:t>
            </a:r>
          </a:p>
          <a:p>
            <a:r>
              <a:rPr lang="en-US" dirty="0" smtClean="0"/>
              <a:t>2 Pet. 1:20-21;   John 1:1; 12:48</a:t>
            </a:r>
          </a:p>
          <a:p>
            <a:r>
              <a:rPr lang="en-US" dirty="0" smtClean="0"/>
              <a:t>All-sufficient – 2 Tim. 3:15-17</a:t>
            </a:r>
          </a:p>
          <a:p>
            <a:r>
              <a:rPr lang="en-US" dirty="0" smtClean="0"/>
              <a:t>2 Pet. 1:3-4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098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 Be Ashamed of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1:16</a:t>
            </a:r>
          </a:p>
          <a:p>
            <a:r>
              <a:rPr lang="en-US" dirty="0" smtClean="0"/>
              <a:t>The power to save – it communicates to us “passion” of Christ and plan of salvation.</a:t>
            </a:r>
          </a:p>
          <a:p>
            <a:r>
              <a:rPr lang="en-US" dirty="0" smtClean="0"/>
              <a:t>1 Cor. 1:17-18, 21-24</a:t>
            </a:r>
          </a:p>
          <a:p>
            <a:r>
              <a:rPr lang="en-US" dirty="0" smtClean="0"/>
              <a:t>There is no substitute – 1 Cor. 15:1-4</a:t>
            </a:r>
          </a:p>
          <a:p>
            <a:r>
              <a:rPr lang="en-US" dirty="0" smtClean="0"/>
              <a:t>Don’t be ashamed of it’s exclusiveness:  John 10:1;  14:6;  Eph. 4:5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 Be Ashamed of Suffering As a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1:12;  I Pet. 3:14-18;  4:12-19</a:t>
            </a:r>
          </a:p>
          <a:p>
            <a:r>
              <a:rPr lang="en-US" dirty="0" smtClean="0"/>
              <a:t>Never be ashamed of others who have suffered – 2 Tim. 1:8,  16-18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10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“In  NOTHING  BE  ASHAMED”</vt:lpstr>
      <vt:lpstr>Our  Present  Day</vt:lpstr>
      <vt:lpstr>Never Be Ashamed of Jesus</vt:lpstr>
      <vt:lpstr>Never Be Ashamed of the Word of God</vt:lpstr>
      <vt:lpstr>Never Be Ashamed of the Gospel</vt:lpstr>
      <vt:lpstr>Never Be Ashamed of Suffering As a Christian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NOTHING  BE  ASHAMED”</dc:title>
  <dc:creator>Jon Baize</dc:creator>
  <cp:lastModifiedBy>Jon Baize</cp:lastModifiedBy>
  <cp:revision>1</cp:revision>
  <dcterms:created xsi:type="dcterms:W3CDTF">2016-01-02T02:06:48Z</dcterms:created>
  <dcterms:modified xsi:type="dcterms:W3CDTF">2016-01-02T02:08:35Z</dcterms:modified>
</cp:coreProperties>
</file>