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10" d="100"/>
          <a:sy n="110" d="100"/>
        </p:scale>
        <p:origin x="-318" y="-84"/>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25"/>
            <a:ext cx="4572000" cy="5143500"/>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dk1"/>
              </a:buClr>
              <a:defRPr>
                <a:solidFill>
                  <a:schemeClr val="dk1"/>
                </a:solidFill>
              </a:defRPr>
            </a:lvl1pPr>
            <a:lvl2pPr lvl="1">
              <a:spcBef>
                <a:spcPts val="0"/>
              </a:spcBef>
              <a:buClr>
                <a:schemeClr val="dk1"/>
              </a:buClr>
              <a:defRPr>
                <a:solidFill>
                  <a:schemeClr val="dk1"/>
                </a:solidFill>
              </a:defRPr>
            </a:lvl2pPr>
            <a:lvl3pPr lvl="2">
              <a:spcBef>
                <a:spcPts val="0"/>
              </a:spcBef>
              <a:buClr>
                <a:schemeClr val="dk1"/>
              </a:buClr>
              <a:defRPr>
                <a:solidFill>
                  <a:schemeClr val="dk1"/>
                </a:solidFill>
              </a:defRPr>
            </a:lvl3pPr>
            <a:lvl4pPr lvl="3">
              <a:spcBef>
                <a:spcPts val="0"/>
              </a:spcBef>
              <a:buClr>
                <a:schemeClr val="dk1"/>
              </a:buClr>
              <a:defRPr>
                <a:solidFill>
                  <a:schemeClr val="dk1"/>
                </a:solidFill>
              </a:defRPr>
            </a:lvl4pPr>
            <a:lvl5pPr lvl="4">
              <a:spcBef>
                <a:spcPts val="0"/>
              </a:spcBef>
              <a:buClr>
                <a:schemeClr val="dk1"/>
              </a:buClr>
              <a:defRPr>
                <a:solidFill>
                  <a:schemeClr val="dk1"/>
                </a:solidFill>
              </a:defRPr>
            </a:lvl5pPr>
            <a:lvl6pPr lvl="5">
              <a:spcBef>
                <a:spcPts val="0"/>
              </a:spcBef>
              <a:buClr>
                <a:schemeClr val="dk1"/>
              </a:buClr>
              <a:defRPr>
                <a:solidFill>
                  <a:schemeClr val="dk1"/>
                </a:solidFill>
              </a:defRPr>
            </a:lvl6pPr>
            <a:lvl7pPr lvl="6">
              <a:spcBef>
                <a:spcPts val="0"/>
              </a:spcBef>
              <a:buClr>
                <a:schemeClr val="dk1"/>
              </a:buClr>
              <a:defRPr>
                <a:solidFill>
                  <a:schemeClr val="dk1"/>
                </a:solidFill>
              </a:defRPr>
            </a:lvl7pPr>
            <a:lvl8pPr lvl="7">
              <a:spcBef>
                <a:spcPts val="0"/>
              </a:spcBef>
              <a:buClr>
                <a:schemeClr val="dk1"/>
              </a:buClr>
              <a:defRPr>
                <a:solidFill>
                  <a:schemeClr val="dk1"/>
                </a:solidFill>
              </a:defRPr>
            </a:lvl8pPr>
            <a:lvl9pPr lvl="8">
              <a:spcBef>
                <a:spcPts val="0"/>
              </a:spcBef>
              <a:buClr>
                <a:schemeClr val="dk1"/>
              </a:buClr>
              <a:defRPr>
                <a:solidFill>
                  <a:schemeClr val="dk1"/>
                </a:solidFill>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lt2"/>
              </a:buClr>
              <a:buSzPct val="100000"/>
              <a:defRPr sz="1800">
                <a:solidFill>
                  <a:schemeClr val="lt2"/>
                </a:solidFill>
              </a:defRPr>
            </a:lvl1pPr>
            <a:lvl2pPr lvl="1">
              <a:lnSpc>
                <a:spcPct val="115000"/>
              </a:lnSpc>
              <a:spcBef>
                <a:spcPts val="0"/>
              </a:spcBef>
              <a:spcAft>
                <a:spcPts val="1600"/>
              </a:spcAft>
              <a:buClr>
                <a:schemeClr val="lt2"/>
              </a:buClr>
              <a:defRPr>
                <a:solidFill>
                  <a:schemeClr val="lt2"/>
                </a:solidFill>
              </a:defRPr>
            </a:lvl2pPr>
            <a:lvl3pPr lvl="2">
              <a:lnSpc>
                <a:spcPct val="115000"/>
              </a:lnSpc>
              <a:spcBef>
                <a:spcPts val="0"/>
              </a:spcBef>
              <a:spcAft>
                <a:spcPts val="1600"/>
              </a:spcAft>
              <a:buClr>
                <a:schemeClr val="lt2"/>
              </a:buClr>
              <a:defRPr>
                <a:solidFill>
                  <a:schemeClr val="lt2"/>
                </a:solidFill>
              </a:defRPr>
            </a:lvl3pPr>
            <a:lvl4pPr lvl="3">
              <a:lnSpc>
                <a:spcPct val="115000"/>
              </a:lnSpc>
              <a:spcBef>
                <a:spcPts val="0"/>
              </a:spcBef>
              <a:spcAft>
                <a:spcPts val="1600"/>
              </a:spcAft>
              <a:buClr>
                <a:schemeClr val="lt2"/>
              </a:buClr>
              <a:defRPr>
                <a:solidFill>
                  <a:schemeClr val="lt2"/>
                </a:solidFill>
              </a:defRPr>
            </a:lvl4pPr>
            <a:lvl5pPr lvl="4">
              <a:lnSpc>
                <a:spcPct val="115000"/>
              </a:lnSpc>
              <a:spcBef>
                <a:spcPts val="0"/>
              </a:spcBef>
              <a:spcAft>
                <a:spcPts val="1600"/>
              </a:spcAft>
              <a:buClr>
                <a:schemeClr val="lt2"/>
              </a:buClr>
              <a:defRPr>
                <a:solidFill>
                  <a:schemeClr val="lt2"/>
                </a:solidFill>
              </a:defRPr>
            </a:lvl5pPr>
            <a:lvl6pPr lvl="5">
              <a:lnSpc>
                <a:spcPct val="115000"/>
              </a:lnSpc>
              <a:spcBef>
                <a:spcPts val="0"/>
              </a:spcBef>
              <a:spcAft>
                <a:spcPts val="1600"/>
              </a:spcAft>
              <a:buClr>
                <a:schemeClr val="lt2"/>
              </a:buClr>
              <a:defRPr>
                <a:solidFill>
                  <a:schemeClr val="lt2"/>
                </a:solidFill>
              </a:defRPr>
            </a:lvl6pPr>
            <a:lvl7pPr lvl="6">
              <a:lnSpc>
                <a:spcPct val="115000"/>
              </a:lnSpc>
              <a:spcBef>
                <a:spcPts val="0"/>
              </a:spcBef>
              <a:spcAft>
                <a:spcPts val="1600"/>
              </a:spcAft>
              <a:buClr>
                <a:schemeClr val="lt2"/>
              </a:buClr>
              <a:defRPr>
                <a:solidFill>
                  <a:schemeClr val="lt2"/>
                </a:solidFill>
              </a:defRPr>
            </a:lvl7pPr>
            <a:lvl8pPr lvl="7">
              <a:lnSpc>
                <a:spcPct val="115000"/>
              </a:lnSpc>
              <a:spcBef>
                <a:spcPts val="0"/>
              </a:spcBef>
              <a:spcAft>
                <a:spcPts val="1600"/>
              </a:spcAft>
              <a:buClr>
                <a:schemeClr val="lt2"/>
              </a:buClr>
              <a:defRPr>
                <a:solidFill>
                  <a:schemeClr val="lt2"/>
                </a:solidFill>
              </a:defRPr>
            </a:lvl8pPr>
            <a:lvl9pPr lvl="8">
              <a:lnSpc>
                <a:spcPct val="115000"/>
              </a:lnSpc>
              <a:spcBef>
                <a:spcPts val="0"/>
              </a:spcBef>
              <a:spcAft>
                <a:spcPts val="1600"/>
              </a:spcAft>
              <a:buClr>
                <a:schemeClr val="lt2"/>
              </a:buClr>
              <a:defRPr>
                <a:solidFill>
                  <a:schemeClr val="lt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lt2"/>
                </a:solidFill>
              </a:rPr>
              <a:pPr lvl="0" algn="r">
                <a:spcBef>
                  <a:spcPts val="0"/>
                </a:spcBef>
                <a:buNone/>
              </a:pPr>
              <a:t>‹#›</a:t>
            </a:fld>
            <a:endParaRPr lang="en" sz="1000">
              <a:solidFill>
                <a:schemeClr val="lt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None/>
            </a:pPr>
            <a:r>
              <a:rPr lang="en"/>
              <a:t>1 Peter 1:10-12</a:t>
            </a:r>
          </a:p>
        </p:txBody>
      </p:sp>
      <p:sp>
        <p:nvSpPr>
          <p:cNvPr id="59" name="Shape 59"/>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lgn="just">
              <a:spcBef>
                <a:spcPts val="0"/>
              </a:spcBef>
              <a:buNone/>
            </a:pPr>
            <a:r>
              <a:rPr lang="en" sz="2100">
                <a:solidFill>
                  <a:srgbClr val="FFFF00"/>
                </a:solidFill>
              </a:rPr>
              <a:t>Concerning this salvation, the prophets who prophesied about the grace that was to be yours searched and inquired carefully, inquiring what person or time the Spirit of Christ in them was indicating when he predicted the sufferings of Christ and the subsequent glories. It was revealed to them that they were serving not themselves but you, in the things that have now been announced to you through those who preached the good news to you by the Holy Spirit sent from heaven, things into which angels long to look.</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rtl="0">
              <a:spcBef>
                <a:spcPts val="0"/>
              </a:spcBef>
              <a:buNone/>
            </a:pPr>
            <a:r>
              <a:rPr lang="en"/>
              <a:t>1 Peter 1:10-12</a:t>
            </a:r>
          </a:p>
        </p:txBody>
      </p:sp>
      <p:sp>
        <p:nvSpPr>
          <p:cNvPr id="65" name="Shape 65"/>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lgn="just" rtl="0">
              <a:spcBef>
                <a:spcPts val="0"/>
              </a:spcBef>
              <a:buNone/>
            </a:pPr>
            <a:r>
              <a:rPr lang="en" sz="2100">
                <a:solidFill>
                  <a:srgbClr val="FFFF00"/>
                </a:solidFill>
              </a:rPr>
              <a:t>Concerning this salvation, the prophets who </a:t>
            </a:r>
            <a:r>
              <a:rPr lang="en" sz="2100" u="sng">
                <a:solidFill>
                  <a:srgbClr val="00FFFF"/>
                </a:solidFill>
              </a:rPr>
              <a:t>prophesied about the grace that was to be yours</a:t>
            </a:r>
            <a:r>
              <a:rPr lang="en" sz="2100">
                <a:solidFill>
                  <a:srgbClr val="FFFF00"/>
                </a:solidFill>
              </a:rPr>
              <a:t> searched and inquired carefully, inquiring what person or time the Spirit of Christ in them was indicating when he predicted the sufferings of Christ and the subsequent glories. It was revealed to them that they were serving not themselves but you, in the things that have now been announced to you through those who preached the good news to you by the Holy Spirit sent from heaven, things into which angels long to look.</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rtl="0">
              <a:spcBef>
                <a:spcPts val="0"/>
              </a:spcBef>
              <a:buNone/>
            </a:pPr>
            <a:r>
              <a:rPr lang="en"/>
              <a:t>1 Peter 1:10-12</a:t>
            </a:r>
          </a:p>
        </p:txBody>
      </p:sp>
      <p:sp>
        <p:nvSpPr>
          <p:cNvPr id="71" name="Shape 7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lgn="just" rtl="0">
              <a:spcBef>
                <a:spcPts val="0"/>
              </a:spcBef>
              <a:buNone/>
            </a:pPr>
            <a:r>
              <a:rPr lang="en" sz="2100">
                <a:solidFill>
                  <a:srgbClr val="FFFF00"/>
                </a:solidFill>
              </a:rPr>
              <a:t>Concerning this salvation, the prophets who </a:t>
            </a:r>
            <a:r>
              <a:rPr lang="en" sz="2100" u="sng">
                <a:solidFill>
                  <a:srgbClr val="00FFFF"/>
                </a:solidFill>
              </a:rPr>
              <a:t>prophesied about the grace that was to be yours</a:t>
            </a:r>
            <a:r>
              <a:rPr lang="en" sz="2100">
                <a:solidFill>
                  <a:srgbClr val="FFFF00"/>
                </a:solidFill>
              </a:rPr>
              <a:t> searched and inquired carefully, inquiring what person or time the Spirit of Christ in them was indicating when he predicted the sufferings of Christ and the subsequent glories. It was revealed to them that </a:t>
            </a:r>
            <a:r>
              <a:rPr lang="en" sz="2100" u="sng">
                <a:solidFill>
                  <a:srgbClr val="00FFFF"/>
                </a:solidFill>
              </a:rPr>
              <a:t>they were serving not themselves but you</a:t>
            </a:r>
            <a:r>
              <a:rPr lang="en" sz="2100">
                <a:solidFill>
                  <a:srgbClr val="FFFF00"/>
                </a:solidFill>
              </a:rPr>
              <a:t>, in the things that have now been announced to you through those who preached the good news to you by the Holy Spirit sent from heaven, things into which angels long to look.</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ctrTitle"/>
          </p:nvPr>
        </p:nvSpPr>
        <p:spPr>
          <a:xfrm>
            <a:off x="311708" y="744575"/>
            <a:ext cx="8520600" cy="2052600"/>
          </a:xfrm>
          <a:prstGeom prst="rect">
            <a:avLst/>
          </a:prstGeom>
        </p:spPr>
        <p:txBody>
          <a:bodyPr lIns="91425" tIns="91425" rIns="91425" bIns="91425" anchor="b" anchorCtr="0">
            <a:noAutofit/>
          </a:bodyPr>
          <a:lstStyle/>
          <a:p>
            <a:pPr lvl="0">
              <a:spcBef>
                <a:spcPts val="0"/>
              </a:spcBef>
              <a:buNone/>
            </a:pPr>
            <a:r>
              <a:rPr lang="en"/>
              <a:t>People of the Messiah</a:t>
            </a:r>
          </a:p>
        </p:txBody>
      </p:sp>
      <p:sp>
        <p:nvSpPr>
          <p:cNvPr id="77" name="Shape 77"/>
          <p:cNvSpPr txBox="1">
            <a:spLocks noGrp="1"/>
          </p:cNvSpPr>
          <p:nvPr>
            <p:ph type="subTitle" idx="1"/>
          </p:nvPr>
        </p:nvSpPr>
        <p:spPr>
          <a:xfrm>
            <a:off x="311700" y="2834125"/>
            <a:ext cx="8520600" cy="792600"/>
          </a:xfrm>
          <a:prstGeom prst="rect">
            <a:avLst/>
          </a:prstGeom>
        </p:spPr>
        <p:txBody>
          <a:bodyPr lIns="91425" tIns="91425" rIns="91425" bIns="91425" anchor="t" anchorCtr="0">
            <a:noAutofit/>
          </a:bodyPr>
          <a:lstStyle/>
          <a:p>
            <a:pPr lvl="0">
              <a:spcBef>
                <a:spcPts val="0"/>
              </a:spcBef>
              <a:buNone/>
            </a:pPr>
            <a:r>
              <a:rPr lang="en" sz="4000">
                <a:solidFill>
                  <a:srgbClr val="FFFF00"/>
                </a:solidFill>
              </a:rPr>
              <a:t>Isaiah</a:t>
            </a:r>
            <a:r>
              <a:rPr lang="en" sz="3600">
                <a:solidFill>
                  <a:srgbClr val="FFFF00"/>
                </a:solidFill>
              </a:rPr>
              <a:t> 61:1-7</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None/>
            </a:pPr>
            <a:r>
              <a:rPr lang="en"/>
              <a:t>Luke 4:17-21</a:t>
            </a:r>
          </a:p>
        </p:txBody>
      </p:sp>
      <p:sp>
        <p:nvSpPr>
          <p:cNvPr id="83" name="Shape 83"/>
          <p:cNvSpPr txBox="1">
            <a:spLocks noGrp="1"/>
          </p:cNvSpPr>
          <p:nvPr>
            <p:ph type="body" idx="1"/>
          </p:nvPr>
        </p:nvSpPr>
        <p:spPr>
          <a:xfrm>
            <a:off x="311700" y="1000075"/>
            <a:ext cx="8520600" cy="3416400"/>
          </a:xfrm>
          <a:prstGeom prst="rect">
            <a:avLst/>
          </a:prstGeom>
        </p:spPr>
        <p:txBody>
          <a:bodyPr lIns="91425" tIns="91425" rIns="91425" bIns="91425" anchor="t" anchorCtr="0">
            <a:noAutofit/>
          </a:bodyPr>
          <a:lstStyle/>
          <a:p>
            <a:pPr lvl="0" algn="just">
              <a:lnSpc>
                <a:spcPct val="115000"/>
              </a:lnSpc>
              <a:spcBef>
                <a:spcPts val="0"/>
              </a:spcBef>
              <a:spcAft>
                <a:spcPts val="0"/>
              </a:spcAft>
              <a:buNone/>
            </a:pPr>
            <a:r>
              <a:rPr lang="en" sz="1900">
                <a:solidFill>
                  <a:srgbClr val="FFFF00"/>
                </a:solidFill>
              </a:rPr>
              <a:t>And the scroll of the prophet Isaiah was given to him. He unrolled the scroll and found the place where it was written,</a:t>
            </a:r>
          </a:p>
          <a:p>
            <a:pPr lvl="0" algn="just">
              <a:lnSpc>
                <a:spcPct val="115000"/>
              </a:lnSpc>
              <a:spcBef>
                <a:spcPts val="0"/>
              </a:spcBef>
              <a:spcAft>
                <a:spcPts val="0"/>
              </a:spcAft>
              <a:buNone/>
            </a:pPr>
            <a:r>
              <a:rPr lang="en" sz="1900">
                <a:solidFill>
                  <a:srgbClr val="FFFF00"/>
                </a:solidFill>
              </a:rPr>
              <a:t>“The Spirit of the Lord is upon me,</a:t>
            </a:r>
          </a:p>
          <a:p>
            <a:pPr lvl="0" algn="just">
              <a:lnSpc>
                <a:spcPct val="115000"/>
              </a:lnSpc>
              <a:spcBef>
                <a:spcPts val="0"/>
              </a:spcBef>
              <a:spcAft>
                <a:spcPts val="0"/>
              </a:spcAft>
              <a:buNone/>
            </a:pPr>
            <a:r>
              <a:rPr lang="en" sz="1900">
                <a:solidFill>
                  <a:srgbClr val="FFFF00"/>
                </a:solidFill>
              </a:rPr>
              <a:t>    because he has anointed me</a:t>
            </a:r>
          </a:p>
          <a:p>
            <a:pPr lvl="0" algn="just">
              <a:lnSpc>
                <a:spcPct val="115000"/>
              </a:lnSpc>
              <a:spcBef>
                <a:spcPts val="0"/>
              </a:spcBef>
              <a:spcAft>
                <a:spcPts val="0"/>
              </a:spcAft>
              <a:buNone/>
            </a:pPr>
            <a:r>
              <a:rPr lang="en" sz="1900">
                <a:solidFill>
                  <a:srgbClr val="FFFF00"/>
                </a:solidFill>
              </a:rPr>
              <a:t>    to proclaim good news to the poor.</a:t>
            </a:r>
          </a:p>
          <a:p>
            <a:pPr lvl="0" algn="just">
              <a:lnSpc>
                <a:spcPct val="115000"/>
              </a:lnSpc>
              <a:spcBef>
                <a:spcPts val="0"/>
              </a:spcBef>
              <a:spcAft>
                <a:spcPts val="0"/>
              </a:spcAft>
              <a:buNone/>
            </a:pPr>
            <a:r>
              <a:rPr lang="en" sz="1900">
                <a:solidFill>
                  <a:srgbClr val="FFFF00"/>
                </a:solidFill>
              </a:rPr>
              <a:t>He has sent me to proclaim liberty to the captives</a:t>
            </a:r>
          </a:p>
          <a:p>
            <a:pPr lvl="0" algn="just">
              <a:lnSpc>
                <a:spcPct val="115000"/>
              </a:lnSpc>
              <a:spcBef>
                <a:spcPts val="0"/>
              </a:spcBef>
              <a:spcAft>
                <a:spcPts val="0"/>
              </a:spcAft>
              <a:buNone/>
            </a:pPr>
            <a:r>
              <a:rPr lang="en" sz="1900">
                <a:solidFill>
                  <a:srgbClr val="FFFF00"/>
                </a:solidFill>
              </a:rPr>
              <a:t>    and recovering of sight to the blind,</a:t>
            </a:r>
          </a:p>
          <a:p>
            <a:pPr lvl="0" algn="just">
              <a:lnSpc>
                <a:spcPct val="115000"/>
              </a:lnSpc>
              <a:spcBef>
                <a:spcPts val="0"/>
              </a:spcBef>
              <a:spcAft>
                <a:spcPts val="0"/>
              </a:spcAft>
              <a:buNone/>
            </a:pPr>
            <a:r>
              <a:rPr lang="en" sz="1900">
                <a:solidFill>
                  <a:srgbClr val="FFFF00"/>
                </a:solidFill>
              </a:rPr>
              <a:t>    to set at liberty those who are oppressed,</a:t>
            </a:r>
          </a:p>
          <a:p>
            <a:pPr lvl="0" algn="just" rtl="0">
              <a:lnSpc>
                <a:spcPct val="115000"/>
              </a:lnSpc>
              <a:spcBef>
                <a:spcPts val="0"/>
              </a:spcBef>
              <a:spcAft>
                <a:spcPts val="0"/>
              </a:spcAft>
              <a:buNone/>
            </a:pPr>
            <a:r>
              <a:rPr lang="en" sz="1900">
                <a:solidFill>
                  <a:srgbClr val="FFFF00"/>
                </a:solidFill>
              </a:rPr>
              <a:t>to proclaim the year of the Lord's favor.”</a:t>
            </a:r>
          </a:p>
          <a:p>
            <a:pPr lvl="0" algn="just">
              <a:lnSpc>
                <a:spcPct val="115000"/>
              </a:lnSpc>
              <a:spcBef>
                <a:spcPts val="0"/>
              </a:spcBef>
              <a:spcAft>
                <a:spcPts val="0"/>
              </a:spcAft>
              <a:buNone/>
            </a:pPr>
            <a:r>
              <a:rPr lang="en" sz="1900">
                <a:solidFill>
                  <a:srgbClr val="FFFF00"/>
                </a:solidFill>
              </a:rPr>
              <a:t>… </a:t>
            </a:r>
          </a:p>
          <a:p>
            <a:pPr lvl="0" algn="just" rtl="0">
              <a:lnSpc>
                <a:spcPct val="115000"/>
              </a:lnSpc>
              <a:spcBef>
                <a:spcPts val="0"/>
              </a:spcBef>
              <a:spcAft>
                <a:spcPts val="0"/>
              </a:spcAft>
              <a:buNone/>
            </a:pPr>
            <a:r>
              <a:rPr lang="en" sz="1900">
                <a:solidFill>
                  <a:srgbClr val="FFFF00"/>
                </a:solidFill>
              </a:rPr>
              <a:t>And he began to say to them, “Today this Scripture is fulfilled in your hearing.”</a:t>
            </a:r>
          </a:p>
          <a:p>
            <a:pPr lvl="0">
              <a:spcBef>
                <a:spcPts val="0"/>
              </a:spcBef>
              <a:buNone/>
            </a:pP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rtl="0">
              <a:spcBef>
                <a:spcPts val="0"/>
              </a:spcBef>
              <a:buNone/>
            </a:pPr>
            <a:r>
              <a:rPr lang="en"/>
              <a:t>Luke 4:17-21</a:t>
            </a:r>
          </a:p>
        </p:txBody>
      </p:sp>
      <p:sp>
        <p:nvSpPr>
          <p:cNvPr id="89" name="Shape 89"/>
          <p:cNvSpPr txBox="1">
            <a:spLocks noGrp="1"/>
          </p:cNvSpPr>
          <p:nvPr>
            <p:ph type="body" idx="1"/>
          </p:nvPr>
        </p:nvSpPr>
        <p:spPr>
          <a:xfrm>
            <a:off x="311700" y="1000075"/>
            <a:ext cx="8520600" cy="3416400"/>
          </a:xfrm>
          <a:prstGeom prst="rect">
            <a:avLst/>
          </a:prstGeom>
        </p:spPr>
        <p:txBody>
          <a:bodyPr lIns="91425" tIns="91425" rIns="91425" bIns="91425" anchor="t" anchorCtr="0">
            <a:noAutofit/>
          </a:bodyPr>
          <a:lstStyle/>
          <a:p>
            <a:pPr lvl="0" algn="just" rtl="0">
              <a:lnSpc>
                <a:spcPct val="115000"/>
              </a:lnSpc>
              <a:spcBef>
                <a:spcPts val="0"/>
              </a:spcBef>
              <a:spcAft>
                <a:spcPts val="0"/>
              </a:spcAft>
              <a:buNone/>
            </a:pPr>
            <a:r>
              <a:rPr lang="en" sz="1900">
                <a:solidFill>
                  <a:srgbClr val="FFFF00"/>
                </a:solidFill>
              </a:rPr>
              <a:t>And the scroll of the prophet Isaiah was given to him. He unrolled the scroll and found the place where it was written,</a:t>
            </a:r>
          </a:p>
          <a:p>
            <a:pPr lvl="0" algn="just" rtl="0">
              <a:lnSpc>
                <a:spcPct val="115000"/>
              </a:lnSpc>
              <a:spcBef>
                <a:spcPts val="0"/>
              </a:spcBef>
              <a:spcAft>
                <a:spcPts val="0"/>
              </a:spcAft>
              <a:buNone/>
            </a:pPr>
            <a:r>
              <a:rPr lang="en" sz="1900">
                <a:solidFill>
                  <a:srgbClr val="FFFF00"/>
                </a:solidFill>
              </a:rPr>
              <a:t>“The Spirit of the Lord is upon me,</a:t>
            </a:r>
          </a:p>
          <a:p>
            <a:pPr lvl="0" algn="just" rtl="0">
              <a:lnSpc>
                <a:spcPct val="115000"/>
              </a:lnSpc>
              <a:spcBef>
                <a:spcPts val="0"/>
              </a:spcBef>
              <a:spcAft>
                <a:spcPts val="0"/>
              </a:spcAft>
              <a:buNone/>
            </a:pPr>
            <a:r>
              <a:rPr lang="en" sz="1900">
                <a:solidFill>
                  <a:srgbClr val="FFFF00"/>
                </a:solidFill>
              </a:rPr>
              <a:t>    because he has anointed me</a:t>
            </a:r>
          </a:p>
          <a:p>
            <a:pPr lvl="0" algn="just" rtl="0">
              <a:lnSpc>
                <a:spcPct val="115000"/>
              </a:lnSpc>
              <a:spcBef>
                <a:spcPts val="0"/>
              </a:spcBef>
              <a:spcAft>
                <a:spcPts val="0"/>
              </a:spcAft>
              <a:buNone/>
            </a:pPr>
            <a:r>
              <a:rPr lang="en" sz="1900">
                <a:solidFill>
                  <a:srgbClr val="FFFF00"/>
                </a:solidFill>
              </a:rPr>
              <a:t>    to proclaim good news to the poor.</a:t>
            </a:r>
          </a:p>
          <a:p>
            <a:pPr lvl="0" algn="just" rtl="0">
              <a:lnSpc>
                <a:spcPct val="115000"/>
              </a:lnSpc>
              <a:spcBef>
                <a:spcPts val="0"/>
              </a:spcBef>
              <a:spcAft>
                <a:spcPts val="0"/>
              </a:spcAft>
              <a:buNone/>
            </a:pPr>
            <a:r>
              <a:rPr lang="en" sz="1900">
                <a:solidFill>
                  <a:srgbClr val="FFFF00"/>
                </a:solidFill>
              </a:rPr>
              <a:t>He has sent me to proclaim liberty to the captives</a:t>
            </a:r>
          </a:p>
          <a:p>
            <a:pPr lvl="0" algn="just" rtl="0">
              <a:lnSpc>
                <a:spcPct val="115000"/>
              </a:lnSpc>
              <a:spcBef>
                <a:spcPts val="0"/>
              </a:spcBef>
              <a:spcAft>
                <a:spcPts val="0"/>
              </a:spcAft>
              <a:buNone/>
            </a:pPr>
            <a:r>
              <a:rPr lang="en" sz="1900">
                <a:solidFill>
                  <a:srgbClr val="FFFF00"/>
                </a:solidFill>
              </a:rPr>
              <a:t>    and recovering of sight to the blind,</a:t>
            </a:r>
          </a:p>
          <a:p>
            <a:pPr lvl="0" algn="just" rtl="0">
              <a:lnSpc>
                <a:spcPct val="115000"/>
              </a:lnSpc>
              <a:spcBef>
                <a:spcPts val="0"/>
              </a:spcBef>
              <a:spcAft>
                <a:spcPts val="0"/>
              </a:spcAft>
              <a:buNone/>
            </a:pPr>
            <a:r>
              <a:rPr lang="en" sz="1900">
                <a:solidFill>
                  <a:srgbClr val="FFFF00"/>
                </a:solidFill>
              </a:rPr>
              <a:t>    to set at liberty those who are oppressed,</a:t>
            </a:r>
          </a:p>
          <a:p>
            <a:pPr lvl="0" algn="just" rtl="0">
              <a:lnSpc>
                <a:spcPct val="115000"/>
              </a:lnSpc>
              <a:spcBef>
                <a:spcPts val="0"/>
              </a:spcBef>
              <a:spcAft>
                <a:spcPts val="0"/>
              </a:spcAft>
              <a:buNone/>
            </a:pPr>
            <a:r>
              <a:rPr lang="en" sz="1900">
                <a:solidFill>
                  <a:srgbClr val="FFFF00"/>
                </a:solidFill>
              </a:rPr>
              <a:t>to proclaim the year of the Lord's favor.”</a:t>
            </a:r>
          </a:p>
          <a:p>
            <a:pPr lvl="0" algn="just" rtl="0">
              <a:lnSpc>
                <a:spcPct val="115000"/>
              </a:lnSpc>
              <a:spcBef>
                <a:spcPts val="0"/>
              </a:spcBef>
              <a:spcAft>
                <a:spcPts val="0"/>
              </a:spcAft>
              <a:buNone/>
            </a:pPr>
            <a:r>
              <a:rPr lang="en" sz="1900">
                <a:solidFill>
                  <a:srgbClr val="FFFF00"/>
                </a:solidFill>
              </a:rPr>
              <a:t>… </a:t>
            </a:r>
          </a:p>
          <a:p>
            <a:pPr lvl="0" algn="just" rtl="0">
              <a:lnSpc>
                <a:spcPct val="115000"/>
              </a:lnSpc>
              <a:spcBef>
                <a:spcPts val="0"/>
              </a:spcBef>
              <a:spcAft>
                <a:spcPts val="0"/>
              </a:spcAft>
              <a:buNone/>
            </a:pPr>
            <a:r>
              <a:rPr lang="en" sz="1900">
                <a:solidFill>
                  <a:srgbClr val="FFFF00"/>
                </a:solidFill>
              </a:rPr>
              <a:t>And he began to say to them, </a:t>
            </a:r>
            <a:r>
              <a:rPr lang="en" sz="1900">
                <a:solidFill>
                  <a:srgbClr val="00FFFF"/>
                </a:solidFill>
              </a:rPr>
              <a:t>“</a:t>
            </a:r>
            <a:r>
              <a:rPr lang="en" sz="1900" u="sng">
                <a:solidFill>
                  <a:srgbClr val="00FFFF"/>
                </a:solidFill>
              </a:rPr>
              <a:t>Today this Scripture is fulfilled in your hearing.</a:t>
            </a:r>
            <a:r>
              <a:rPr lang="en" sz="1900">
                <a:solidFill>
                  <a:srgbClr val="00FFFF"/>
                </a:solidFill>
              </a:rPr>
              <a:t>”</a:t>
            </a:r>
          </a:p>
          <a:p>
            <a:pPr lvl="0" rtl="0">
              <a:spcBef>
                <a:spcPts val="0"/>
              </a:spcBef>
              <a:buNone/>
            </a:pPr>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lgn="ctr">
              <a:spcBef>
                <a:spcPts val="0"/>
              </a:spcBef>
              <a:buNone/>
            </a:pPr>
            <a:r>
              <a:rPr lang="en" sz="3200"/>
              <a:t>The People of the Messiah (Isaiah 61)</a:t>
            </a:r>
          </a:p>
        </p:txBody>
      </p:sp>
      <p:sp>
        <p:nvSpPr>
          <p:cNvPr id="95" name="Shape 95"/>
          <p:cNvSpPr txBox="1">
            <a:spLocks noGrp="1"/>
          </p:cNvSpPr>
          <p:nvPr>
            <p:ph type="body" idx="1"/>
          </p:nvPr>
        </p:nvSpPr>
        <p:spPr>
          <a:xfrm>
            <a:off x="311700" y="1381075"/>
            <a:ext cx="8520600" cy="3416400"/>
          </a:xfrm>
          <a:prstGeom prst="rect">
            <a:avLst/>
          </a:prstGeom>
        </p:spPr>
        <p:txBody>
          <a:bodyPr lIns="91425" tIns="91425" rIns="91425" bIns="91425" anchor="ctr" anchorCtr="0">
            <a:noAutofit/>
          </a:bodyPr>
          <a:lstStyle/>
          <a:p>
            <a:pPr marL="457200" lvl="0" indent="-419100" rtl="0">
              <a:lnSpc>
                <a:spcPct val="200000"/>
              </a:lnSpc>
              <a:spcBef>
                <a:spcPts val="0"/>
              </a:spcBef>
              <a:buClr>
                <a:srgbClr val="FFFF00"/>
              </a:buClr>
              <a:buSzPct val="100000"/>
              <a:buFont typeface="Arial" pitchFamily="34" charset="0"/>
              <a:buChar char="•"/>
            </a:pPr>
            <a:r>
              <a:rPr lang="en" sz="3000" dirty="0">
                <a:solidFill>
                  <a:srgbClr val="FFFF00"/>
                </a:solidFill>
              </a:rPr>
              <a:t>We are oaks of righteousness. (61:3)</a:t>
            </a:r>
          </a:p>
          <a:p>
            <a:pPr marL="457200" lvl="0" indent="-419100" rtl="0">
              <a:lnSpc>
                <a:spcPct val="200000"/>
              </a:lnSpc>
              <a:spcBef>
                <a:spcPts val="0"/>
              </a:spcBef>
              <a:buClr>
                <a:srgbClr val="FFFF00"/>
              </a:buClr>
              <a:buSzPct val="100000"/>
              <a:buFont typeface="Arial" pitchFamily="34" charset="0"/>
              <a:buChar char="•"/>
            </a:pPr>
            <a:r>
              <a:rPr lang="en" sz="3000" dirty="0">
                <a:solidFill>
                  <a:srgbClr val="FFFF00"/>
                </a:solidFill>
              </a:rPr>
              <a:t>We are rebuilders of ruins. (61:4)</a:t>
            </a:r>
          </a:p>
          <a:p>
            <a:pPr marL="457200" lvl="0" indent="-419100">
              <a:lnSpc>
                <a:spcPct val="200000"/>
              </a:lnSpc>
              <a:spcBef>
                <a:spcPts val="0"/>
              </a:spcBef>
              <a:buClr>
                <a:srgbClr val="FFFF00"/>
              </a:buClr>
              <a:buSzPct val="100000"/>
              <a:buFont typeface="Arial" pitchFamily="34" charset="0"/>
              <a:buChar char="•"/>
            </a:pPr>
            <a:r>
              <a:rPr lang="en" sz="3000" dirty="0">
                <a:solidFill>
                  <a:srgbClr val="FFFF00"/>
                </a:solidFill>
              </a:rPr>
              <a:t>We are priests for the nations. (61:5-6)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ctrTitle"/>
          </p:nvPr>
        </p:nvSpPr>
        <p:spPr>
          <a:xfrm>
            <a:off x="311708" y="744575"/>
            <a:ext cx="8520600" cy="2052600"/>
          </a:xfrm>
          <a:prstGeom prst="rect">
            <a:avLst/>
          </a:prstGeom>
        </p:spPr>
        <p:txBody>
          <a:bodyPr lIns="91425" tIns="91425" rIns="91425" bIns="91425" anchor="b" anchorCtr="0">
            <a:noAutofit/>
          </a:bodyPr>
          <a:lstStyle/>
          <a:p>
            <a:pPr lvl="0" rtl="0">
              <a:spcBef>
                <a:spcPts val="0"/>
              </a:spcBef>
              <a:buNone/>
            </a:pPr>
            <a:r>
              <a:rPr lang="en"/>
              <a:t>People of the Messiah</a:t>
            </a:r>
          </a:p>
        </p:txBody>
      </p:sp>
      <p:sp>
        <p:nvSpPr>
          <p:cNvPr id="101" name="Shape 101"/>
          <p:cNvSpPr txBox="1">
            <a:spLocks noGrp="1"/>
          </p:cNvSpPr>
          <p:nvPr>
            <p:ph type="subTitle" idx="1"/>
          </p:nvPr>
        </p:nvSpPr>
        <p:spPr>
          <a:xfrm>
            <a:off x="311700" y="2834125"/>
            <a:ext cx="8520600" cy="792600"/>
          </a:xfrm>
          <a:prstGeom prst="rect">
            <a:avLst/>
          </a:prstGeom>
        </p:spPr>
        <p:txBody>
          <a:bodyPr lIns="91425" tIns="91425" rIns="91425" bIns="91425" anchor="t" anchorCtr="0">
            <a:noAutofit/>
          </a:bodyPr>
          <a:lstStyle/>
          <a:p>
            <a:pPr lvl="0" rtl="0">
              <a:spcBef>
                <a:spcPts val="0"/>
              </a:spcBef>
              <a:buNone/>
            </a:pPr>
            <a:r>
              <a:rPr lang="en" sz="3600">
                <a:solidFill>
                  <a:srgbClr val="FFFF00"/>
                </a:solidFill>
              </a:rPr>
              <a:t>“They shall have everlasting joy.”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imple-dark-2">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566</Words>
  <Application>Microsoft Office PowerPoint</Application>
  <PresentationFormat>On-screen Show (16:9)</PresentationFormat>
  <Paragraphs>36</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simple-dark-2</vt:lpstr>
      <vt:lpstr>Slide 1</vt:lpstr>
      <vt:lpstr>1 Peter 1:10-12</vt:lpstr>
      <vt:lpstr>1 Peter 1:10-12</vt:lpstr>
      <vt:lpstr>1 Peter 1:10-12</vt:lpstr>
      <vt:lpstr>People of the Messiah</vt:lpstr>
      <vt:lpstr>Luke 4:17-21</vt:lpstr>
      <vt:lpstr>Luke 4:17-21</vt:lpstr>
      <vt:lpstr>The People of the Messiah (Isaiah 61)</vt:lpstr>
      <vt:lpstr>People of the Messiah</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Workroom</dc:creator>
  <cp:lastModifiedBy>Workroom2</cp:lastModifiedBy>
  <cp:revision>1</cp:revision>
  <dcterms:modified xsi:type="dcterms:W3CDTF">2016-07-09T22:16:30Z</dcterms:modified>
</cp:coreProperties>
</file>