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5"/>
  </p:handoutMasterIdLst>
  <p:sldIdLst>
    <p:sldId id="336" r:id="rId2"/>
    <p:sldId id="344" r:id="rId3"/>
    <p:sldId id="271" r:id="rId4"/>
    <p:sldId id="348" r:id="rId5"/>
    <p:sldId id="298" r:id="rId6"/>
    <p:sldId id="294" r:id="rId7"/>
    <p:sldId id="338" r:id="rId8"/>
    <p:sldId id="339" r:id="rId9"/>
    <p:sldId id="340" r:id="rId10"/>
    <p:sldId id="341" r:id="rId11"/>
    <p:sldId id="342" r:id="rId12"/>
    <p:sldId id="343" r:id="rId13"/>
    <p:sldId id="337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C79"/>
    <a:srgbClr val="76D6FF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175"/>
    <p:restoredTop sz="94667"/>
  </p:normalViewPr>
  <p:slideViewPr>
    <p:cSldViewPr snapToGrid="0" snapToObjects="1">
      <p:cViewPr varScale="1">
        <p:scale>
          <a:sx n="85" d="100"/>
          <a:sy n="85" d="100"/>
        </p:scale>
        <p:origin x="17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2/16/18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8417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(13-27)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Nations (“God’s oracle concerning</a:t>
            </a:r>
            <a:r>
              <a:rPr lang="en-US" sz="2400" dirty="0" smtClean="0"/>
              <a:t>…”)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Valley of Vision (Jerusalem)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Syria &amp; Israel</a:t>
            </a:r>
          </a:p>
          <a:p>
            <a:pPr marL="800100" lvl="1" indent="-342900">
              <a:buFont typeface="Wingdings" charset="2"/>
              <a:buChar char="q"/>
            </a:pPr>
            <a:r>
              <a:rPr lang="nb-NO" sz="2400" dirty="0" err="1"/>
              <a:t>Tyre</a:t>
            </a:r>
            <a:endParaRPr lang="nb-NO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Ethiopia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Babylon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Egypt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Moab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World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A happy song of a vineyard (restored Israel) that is secure and fruitful!</a:t>
            </a:r>
            <a:endParaRPr lang="nb-NO" sz="32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prepares a banquet on His mountain, swallows up death forever.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brings destruction on the whole earth. 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The wicked die and are destroyed, the dead of God’s people rise again.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72" y="2495949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13-14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972" y="3238670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15-16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971" y="1392922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970" y="2143904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973" y="2872595"/>
            <a:ext cx="826220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19-20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969" y="102999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969" y="176956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9170" y="249594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969" y="5436352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8969" y="469394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969" y="58220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969" y="398156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613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(28-39)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Lord slaughters the nations in a great, heavenly, bloody, greasy sacrifice.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foolishly shows off his wealth to the Babylonians.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“This </a:t>
            </a:r>
            <a:r>
              <a:rPr lang="en-US" sz="2400" dirty="0"/>
              <a:t>people draw near with their words and honor me with lip service, but they remove their hearts far from me.”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Assyria besieges and taunts the city of Jerusalem.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“The Destroyer” will be destroyed after he is done destroying.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falls fatally ill, prays to God and gets 15 years of life.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God’s warning to Judah: Do not trust in an Egyptian alliance!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/>
              <a:t>“Behold, I am laying in Zion a stone</a:t>
            </a:r>
            <a:r>
              <a:rPr lang="mr-IN" sz="2400" dirty="0"/>
              <a:t>…</a:t>
            </a:r>
            <a:r>
              <a:rPr lang="en-US" sz="2400" dirty="0"/>
              <a:t>he who believes in it will not be put to shame</a:t>
            </a:r>
            <a:r>
              <a:rPr lang="en-US" sz="2400" dirty="0" smtClean="0"/>
              <a:t>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Spirit is poured out, bringing life, righteousness, peace, and security to God’s people.</a:t>
            </a:r>
            <a:endParaRPr lang="en-US" sz="2400" dirty="0"/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calls to God and 185,000 Assyrians are killed.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ransomed return to Zion on the Highway of Holiness.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1322" y="4015740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319" y="17954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321" y="246739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323" y="544625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167" y="3633649"/>
            <a:ext cx="79137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30-31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323" y="46993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1321" y="286122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1325" y="69467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1324" y="5843855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1320" y="3252114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1318" y="13993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39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95261"/>
            <a:ext cx="7772400" cy="305516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*Isaiah </a:t>
            </a:r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38-39</a:t>
            </a:r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for </a:t>
            </a:r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Wednesday*</a:t>
            </a:r>
            <a:endParaRPr lang="en-US" sz="44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4047202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8650" y="304024"/>
            <a:ext cx="7886700" cy="2554545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ahoma" charset="0"/>
                <a:ea typeface="Tahoma" charset="0"/>
                <a:cs typeface="Tahoma" charset="0"/>
              </a:rPr>
              <a:t>Prophecies of Assyrian Crisis (28-33)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”Woe” to Ephraim (Israel) - 28:1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“Woe” to Ariel (Jerusalem) - 29:1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“Woe” to those who trust Egypt - 30:1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“Woe” to the Destroyer (Assyria) - 33:1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3067950"/>
            <a:ext cx="7886700" cy="1569660"/>
          </a:xfrm>
          <a:prstGeom prst="rect">
            <a:avLst/>
          </a:prstGeom>
          <a:solidFill>
            <a:srgbClr val="76D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Prophecies Beyond the Crisis (34-35)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God’s wrath against all his enemies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Restoration, Redemption, Return </a:t>
            </a:r>
            <a:endParaRPr lang="en-US" sz="3200" dirty="0" smtClean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0" y="4846991"/>
            <a:ext cx="7886700" cy="1477328"/>
          </a:xfrm>
          <a:prstGeom prst="rect">
            <a:avLst/>
          </a:prstGeom>
          <a:solidFill>
            <a:srgbClr val="D5FC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Account of the Crisis &amp; Beyond (36-39)</a:t>
            </a:r>
            <a:endParaRPr lang="en-US" sz="3000" b="1" u="sng" dirty="0" smtClean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0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Assyrians besiege Jerusalem, God saves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Hezekiah shows off wealth to Babylonians</a:t>
            </a:r>
          </a:p>
        </p:txBody>
      </p:sp>
    </p:spTree>
    <p:extLst>
      <p:ext uri="{BB962C8B-B14F-4D97-AF65-F5344CB8AC3E}">
        <p14:creationId xmlns:p14="http://schemas.microsoft.com/office/powerpoint/2010/main" val="19533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34-35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034321"/>
            <a:ext cx="7886700" cy="51426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(1-12)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400" dirty="0"/>
              <a:t>“In that day the Branch of the Lord will be beautiful and glorious…”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virgin shall bear a son, his name will be “Immanuel.”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 child will be born; will sit on David’s throne, governing in peace forever.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mountain of the house of the Lord, nations flow to it.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God will remove </a:t>
            </a:r>
            <a:r>
              <a:rPr lang="en-US" sz="2400" dirty="0" smtClean="0"/>
              <a:t>jewelry/accessories </a:t>
            </a:r>
            <a:r>
              <a:rPr lang="en-US" sz="2400" dirty="0"/>
              <a:t>of wealthy Jerusalem women.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shoot will spring from the stem of Jesse.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sings a sad love song about his vineyard, Israel.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Assyria condemned as God’s tool that became prideful.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“</a:t>
            </a:r>
            <a:r>
              <a:rPr lang="en-US" sz="2400" dirty="0"/>
              <a:t>Come, let us reason together, says the Lord. Though your sins are as scarlet, they will be as white as snow.”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Isaiah </a:t>
            </a:r>
            <a:r>
              <a:rPr lang="en-US" sz="2400" dirty="0"/>
              <a:t>sees God and is called to the prophetic work.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Draw from the springs of salvation! Give thanks to His great and holy name!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Assyrian </a:t>
            </a:r>
            <a:r>
              <a:rPr lang="en-US" sz="2400" dirty="0"/>
              <a:t>conquest of Israel foretold w/ child named “swift-spoil-speedy-prey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1516" y="398417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19" y="210078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516" y="2470898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516" y="641940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1519" y="322185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516" y="46964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516" y="10175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519" y="58181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516" y="13876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971" y="3587299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973" y="2802833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971" y="5064978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7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13760</TotalTime>
  <Words>670</Words>
  <Application>Microsoft Macintosh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Calibri Light</vt:lpstr>
      <vt:lpstr>Mangal</vt:lpstr>
      <vt:lpstr>Tahoma</vt:lpstr>
      <vt:lpstr>Wingdings</vt:lpstr>
      <vt:lpstr>Arial</vt:lpstr>
      <vt:lpstr>Office Theme</vt:lpstr>
      <vt:lpstr>Book of Isaiah</vt:lpstr>
      <vt:lpstr>History Around Isaiah</vt:lpstr>
      <vt:lpstr>Class Plan</vt:lpstr>
      <vt:lpstr>PowerPoint Presentation</vt:lpstr>
      <vt:lpstr>Isaiah 34-35</vt:lpstr>
      <vt:lpstr>PowerPoint Presentation</vt:lpstr>
      <vt:lpstr>Structure of Isaiah</vt:lpstr>
      <vt:lpstr>Isaiah Highlights (1-12)</vt:lpstr>
      <vt:lpstr>Structure of Isaiah</vt:lpstr>
      <vt:lpstr>Isaiah Highlights (13-27)</vt:lpstr>
      <vt:lpstr>Structure of Isaiah</vt:lpstr>
      <vt:lpstr>Isaiah Highlights (28-39)</vt:lpstr>
      <vt:lpstr>Book of Isaiah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138</cp:revision>
  <cp:lastPrinted>2018-02-01T00:01:42Z</cp:lastPrinted>
  <dcterms:created xsi:type="dcterms:W3CDTF">2017-12-06T22:33:32Z</dcterms:created>
  <dcterms:modified xsi:type="dcterms:W3CDTF">2018-02-18T15:10:39Z</dcterms:modified>
</cp:coreProperties>
</file>