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30"/>
  </p:handoutMasterIdLst>
  <p:sldIdLst>
    <p:sldId id="336" r:id="rId2"/>
    <p:sldId id="271" r:id="rId3"/>
    <p:sldId id="380" r:id="rId4"/>
    <p:sldId id="361" r:id="rId5"/>
    <p:sldId id="349" r:id="rId6"/>
    <p:sldId id="375" r:id="rId7"/>
    <p:sldId id="365" r:id="rId8"/>
    <p:sldId id="381" r:id="rId9"/>
    <p:sldId id="382" r:id="rId10"/>
    <p:sldId id="372" r:id="rId11"/>
    <p:sldId id="383" r:id="rId12"/>
    <p:sldId id="377" r:id="rId13"/>
    <p:sldId id="379" r:id="rId14"/>
    <p:sldId id="378" r:id="rId15"/>
    <p:sldId id="338" r:id="rId16"/>
    <p:sldId id="364" r:id="rId17"/>
    <p:sldId id="340" r:id="rId18"/>
    <p:sldId id="341" r:id="rId19"/>
    <p:sldId id="342" r:id="rId20"/>
    <p:sldId id="343" r:id="rId21"/>
    <p:sldId id="359" r:id="rId22"/>
    <p:sldId id="360" r:id="rId23"/>
    <p:sldId id="337" r:id="rId24"/>
    <p:sldId id="344" r:id="rId25"/>
    <p:sldId id="294" r:id="rId26"/>
    <p:sldId id="355" r:id="rId27"/>
    <p:sldId id="374" r:id="rId28"/>
    <p:sldId id="376"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538"/>
    <p:restoredTop sz="94667"/>
  </p:normalViewPr>
  <p:slideViewPr>
    <p:cSldViewPr snapToGrid="0" snapToObjects="1">
      <p:cViewPr>
        <p:scale>
          <a:sx n="86" d="100"/>
          <a:sy n="86" d="100"/>
        </p:scale>
        <p:origin x="-90" y="-55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3/28/2018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3/28/2018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51 in the New Testament</a:t>
            </a:r>
            <a:endParaRPr lang="en-US" dirty="0"/>
          </a:p>
        </p:txBody>
      </p:sp>
      <p:sp>
        <p:nvSpPr>
          <p:cNvPr id="3" name="Content Placeholder 2"/>
          <p:cNvSpPr>
            <a:spLocks noGrp="1"/>
          </p:cNvSpPr>
          <p:nvPr>
            <p:ph idx="1"/>
          </p:nvPr>
        </p:nvSpPr>
        <p:spPr>
          <a:xfrm>
            <a:off x="215154" y="1113117"/>
            <a:ext cx="8713693" cy="5490884"/>
          </a:xfrm>
        </p:spPr>
        <p:txBody>
          <a:bodyPr>
            <a:normAutofit lnSpcReduction="10000"/>
          </a:bodyPr>
          <a:lstStyle/>
          <a:p>
            <a:pPr marL="0" indent="0">
              <a:buNone/>
            </a:pPr>
            <a:r>
              <a:rPr lang="en-US" b="1" u="sng" dirty="0" smtClean="0">
                <a:latin typeface="Tahoma" charset="0"/>
                <a:ea typeface="Tahoma" charset="0"/>
                <a:cs typeface="Tahoma" charset="0"/>
              </a:rPr>
              <a:t>John 8</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51:1-2)</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I know that </a:t>
            </a:r>
            <a:r>
              <a:rPr lang="en-US" sz="3200" dirty="0">
                <a:solidFill>
                  <a:srgbClr val="FFFF00"/>
                </a:solidFill>
                <a:latin typeface="Tahoma" charset="0"/>
                <a:ea typeface="Tahoma" charset="0"/>
                <a:cs typeface="Tahoma" charset="0"/>
              </a:rPr>
              <a:t>you are offspring of Abraham</a:t>
            </a:r>
            <a:r>
              <a:rPr lang="en-US" sz="3200" dirty="0">
                <a:latin typeface="Tahoma" charset="0"/>
                <a:ea typeface="Tahoma" charset="0"/>
                <a:cs typeface="Tahoma" charset="0"/>
              </a:rPr>
              <a:t>; yet you seek to kill me because my word finds no place in you. I speak of what I have seen with my Father, and you do what you have heard from your father</a:t>
            </a:r>
            <a:r>
              <a:rPr lang="en-US" sz="3200" dirty="0" smtClean="0">
                <a:latin typeface="Tahoma" charset="0"/>
                <a:ea typeface="Tahoma" charset="0"/>
                <a:cs typeface="Tahoma" charset="0"/>
              </a:rPr>
              <a:t>.” They </a:t>
            </a:r>
            <a:r>
              <a:rPr lang="en-US" sz="3200" dirty="0">
                <a:latin typeface="Tahoma" charset="0"/>
                <a:ea typeface="Tahoma" charset="0"/>
                <a:cs typeface="Tahoma" charset="0"/>
              </a:rPr>
              <a:t>answered him, “</a:t>
            </a:r>
            <a:r>
              <a:rPr lang="en-US" sz="3200" dirty="0">
                <a:solidFill>
                  <a:srgbClr val="FFFF00"/>
                </a:solidFill>
                <a:latin typeface="Tahoma" charset="0"/>
                <a:ea typeface="Tahoma" charset="0"/>
                <a:cs typeface="Tahoma" charset="0"/>
              </a:rPr>
              <a:t>Abraham is our father.</a:t>
            </a:r>
            <a:r>
              <a:rPr lang="en-US" sz="3200" dirty="0">
                <a:latin typeface="Tahoma" charset="0"/>
                <a:ea typeface="Tahoma" charset="0"/>
                <a:cs typeface="Tahoma" charset="0"/>
              </a:rPr>
              <a:t>” Jesus said to them, “</a:t>
            </a:r>
            <a:r>
              <a:rPr lang="en-US" sz="3200" dirty="0">
                <a:solidFill>
                  <a:srgbClr val="FFFF00"/>
                </a:solidFill>
                <a:latin typeface="Tahoma" charset="0"/>
                <a:ea typeface="Tahoma" charset="0"/>
                <a:cs typeface="Tahoma" charset="0"/>
              </a:rPr>
              <a:t>If you were Abraham's children, you would be doing the works Abraham did</a:t>
            </a:r>
            <a:r>
              <a:rPr lang="en-US" sz="3200" dirty="0">
                <a:latin typeface="Tahoma" charset="0"/>
                <a:ea typeface="Tahoma" charset="0"/>
                <a:cs typeface="Tahoma" charset="0"/>
              </a:rPr>
              <a:t>, but now you seek to kill me, a man who has told you the truth that I heard from God. This is not what Abraham did. You are doing the works your father did.”</a:t>
            </a:r>
          </a:p>
        </p:txBody>
      </p:sp>
    </p:spTree>
    <p:extLst>
      <p:ext uri="{BB962C8B-B14F-4D97-AF65-F5344CB8AC3E}">
        <p14:creationId xmlns:p14="http://schemas.microsoft.com/office/powerpoint/2010/main" val="4601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51 in the New Testament</a:t>
            </a:r>
            <a:endParaRPr lang="en-US" dirty="0"/>
          </a:p>
        </p:txBody>
      </p:sp>
      <p:sp>
        <p:nvSpPr>
          <p:cNvPr id="3" name="Content Placeholder 2"/>
          <p:cNvSpPr>
            <a:spLocks noGrp="1"/>
          </p:cNvSpPr>
          <p:nvPr>
            <p:ph idx="1"/>
          </p:nvPr>
        </p:nvSpPr>
        <p:spPr>
          <a:xfrm>
            <a:off x="215154" y="1113117"/>
            <a:ext cx="8713693" cy="5490884"/>
          </a:xfrm>
        </p:spPr>
        <p:txBody>
          <a:bodyPr>
            <a:normAutofit/>
          </a:bodyPr>
          <a:lstStyle/>
          <a:p>
            <a:pPr marL="0" indent="0">
              <a:buNone/>
            </a:pPr>
            <a:r>
              <a:rPr lang="en-US" b="1" u="sng" dirty="0" smtClean="0">
                <a:latin typeface="Tahoma" charset="0"/>
                <a:ea typeface="Tahoma" charset="0"/>
                <a:cs typeface="Tahoma" charset="0"/>
              </a:rPr>
              <a:t>Galatians 3</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51:1-2)</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Know then that it is </a:t>
            </a:r>
            <a:r>
              <a:rPr lang="en-US" sz="3200" dirty="0">
                <a:solidFill>
                  <a:srgbClr val="FFFF00"/>
                </a:solidFill>
                <a:latin typeface="Tahoma" charset="0"/>
                <a:ea typeface="Tahoma" charset="0"/>
                <a:cs typeface="Tahoma" charset="0"/>
              </a:rPr>
              <a:t>those of faith who are the sons of Abraham</a:t>
            </a:r>
            <a:r>
              <a:rPr lang="en-US" sz="3200" dirty="0">
                <a:latin typeface="Tahoma" charset="0"/>
                <a:ea typeface="Tahoma" charset="0"/>
                <a:cs typeface="Tahoma" charset="0"/>
              </a:rPr>
              <a:t>. And the Scripture, foreseeing that God would justify the Gentiles by faith, preached the gospel beforehand to Abraham, saying, “In you shall all the nations be blessed.” So then, those who are of faith are blessed along with Abraham, the man of faith.</a:t>
            </a: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51 in the New Testament</a:t>
            </a:r>
            <a:endParaRPr lang="en-US" dirty="0"/>
          </a:p>
        </p:txBody>
      </p:sp>
      <p:sp>
        <p:nvSpPr>
          <p:cNvPr id="3" name="Content Placeholder 2"/>
          <p:cNvSpPr>
            <a:spLocks noGrp="1"/>
          </p:cNvSpPr>
          <p:nvPr>
            <p:ph idx="1"/>
          </p:nvPr>
        </p:nvSpPr>
        <p:spPr>
          <a:xfrm>
            <a:off x="158750" y="1062316"/>
            <a:ext cx="8826500" cy="5687399"/>
          </a:xfrm>
        </p:spPr>
        <p:txBody>
          <a:bodyPr>
            <a:normAutofit fontScale="77500" lnSpcReduction="20000"/>
          </a:bodyPr>
          <a:lstStyle/>
          <a:p>
            <a:pPr marL="0" indent="0">
              <a:buNone/>
            </a:pPr>
            <a:r>
              <a:rPr lang="en-US" b="1" u="sng" dirty="0" smtClean="0">
                <a:latin typeface="Tahoma" charset="0"/>
                <a:ea typeface="Tahoma" charset="0"/>
                <a:cs typeface="Tahoma" charset="0"/>
              </a:rPr>
              <a:t>Luke 1</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51:9)</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“My soul magnifies the Lord,</a:t>
            </a:r>
            <a:br>
              <a:rPr lang="en-US" sz="3200" dirty="0">
                <a:latin typeface="Tahoma" charset="0"/>
                <a:ea typeface="Tahoma" charset="0"/>
                <a:cs typeface="Tahoma" charset="0"/>
              </a:rPr>
            </a:br>
            <a:r>
              <a:rPr lang="en-US" sz="3200" dirty="0">
                <a:latin typeface="Tahoma" charset="0"/>
                <a:ea typeface="Tahoma" charset="0"/>
                <a:cs typeface="Tahoma" charset="0"/>
              </a:rPr>
              <a:t>    and my spirit rejoices in God my Savior,</a:t>
            </a:r>
            <a:br>
              <a:rPr lang="en-US" sz="3200" dirty="0">
                <a:latin typeface="Tahoma" charset="0"/>
                <a:ea typeface="Tahoma" charset="0"/>
                <a:cs typeface="Tahoma" charset="0"/>
              </a:rPr>
            </a:br>
            <a:r>
              <a:rPr lang="en-US" sz="3200" dirty="0">
                <a:latin typeface="Tahoma" charset="0"/>
                <a:ea typeface="Tahoma" charset="0"/>
                <a:cs typeface="Tahoma" charset="0"/>
              </a:rPr>
              <a:t>for he has looked on the humble estate of his servant.</a:t>
            </a:r>
            <a:br>
              <a:rPr lang="en-US" sz="3200" dirty="0">
                <a:latin typeface="Tahoma" charset="0"/>
                <a:ea typeface="Tahoma" charset="0"/>
                <a:cs typeface="Tahoma" charset="0"/>
              </a:rPr>
            </a:br>
            <a:r>
              <a:rPr lang="en-US" sz="3200" dirty="0">
                <a:latin typeface="Tahoma" charset="0"/>
                <a:ea typeface="Tahoma" charset="0"/>
                <a:cs typeface="Tahoma" charset="0"/>
              </a:rPr>
              <a:t>    For behold, from now on all generations will call me blessed;</a:t>
            </a:r>
            <a:br>
              <a:rPr lang="en-US" sz="3200" dirty="0">
                <a:latin typeface="Tahoma" charset="0"/>
                <a:ea typeface="Tahoma" charset="0"/>
                <a:cs typeface="Tahoma" charset="0"/>
              </a:rPr>
            </a:br>
            <a:r>
              <a:rPr lang="en-US" sz="3200" dirty="0">
                <a:latin typeface="Tahoma" charset="0"/>
                <a:ea typeface="Tahoma" charset="0"/>
                <a:cs typeface="Tahoma" charset="0"/>
              </a:rPr>
              <a:t>for he who is mighty has done great things for me,</a:t>
            </a:r>
            <a:br>
              <a:rPr lang="en-US" sz="3200" dirty="0">
                <a:latin typeface="Tahoma" charset="0"/>
                <a:ea typeface="Tahoma" charset="0"/>
                <a:cs typeface="Tahoma" charset="0"/>
              </a:rPr>
            </a:br>
            <a:r>
              <a:rPr lang="en-US" sz="3200" dirty="0">
                <a:latin typeface="Tahoma" charset="0"/>
                <a:ea typeface="Tahoma" charset="0"/>
                <a:cs typeface="Tahoma" charset="0"/>
              </a:rPr>
              <a:t>    and holy is his name.</a:t>
            </a:r>
            <a:br>
              <a:rPr lang="en-US" sz="3200" dirty="0">
                <a:latin typeface="Tahoma" charset="0"/>
                <a:ea typeface="Tahoma" charset="0"/>
                <a:cs typeface="Tahoma" charset="0"/>
              </a:rPr>
            </a:br>
            <a:r>
              <a:rPr lang="en-US" sz="3200" dirty="0">
                <a:latin typeface="Tahoma" charset="0"/>
                <a:ea typeface="Tahoma" charset="0"/>
                <a:cs typeface="Tahoma" charset="0"/>
              </a:rPr>
              <a:t>And his mercy is for those who fear him</a:t>
            </a:r>
            <a:br>
              <a:rPr lang="en-US" sz="3200" dirty="0">
                <a:latin typeface="Tahoma" charset="0"/>
                <a:ea typeface="Tahoma" charset="0"/>
                <a:cs typeface="Tahoma" charset="0"/>
              </a:rPr>
            </a:br>
            <a:r>
              <a:rPr lang="en-US" sz="3200" dirty="0">
                <a:latin typeface="Tahoma" charset="0"/>
                <a:ea typeface="Tahoma" charset="0"/>
                <a:cs typeface="Tahoma" charset="0"/>
              </a:rPr>
              <a:t>    from generation to generation.</a:t>
            </a:r>
            <a:br>
              <a:rPr lang="en-US" sz="3200" dirty="0">
                <a:latin typeface="Tahoma" charset="0"/>
                <a:ea typeface="Tahoma" charset="0"/>
                <a:cs typeface="Tahoma" charset="0"/>
              </a:rPr>
            </a:br>
            <a:r>
              <a:rPr lang="en-US" sz="3200" dirty="0">
                <a:solidFill>
                  <a:srgbClr val="FFFF00"/>
                </a:solidFill>
                <a:latin typeface="Tahoma" charset="0"/>
                <a:ea typeface="Tahoma" charset="0"/>
                <a:cs typeface="Tahoma" charset="0"/>
              </a:rPr>
              <a:t>He has shown strength with his arm</a:t>
            </a:r>
            <a:r>
              <a:rPr lang="en-US" sz="3200" dirty="0">
                <a:latin typeface="Tahoma" charset="0"/>
                <a:ea typeface="Tahoma" charset="0"/>
                <a:cs typeface="Tahoma" charset="0"/>
              </a:rPr>
              <a:t>;</a:t>
            </a:r>
            <a:br>
              <a:rPr lang="en-US" sz="3200" dirty="0">
                <a:latin typeface="Tahoma" charset="0"/>
                <a:ea typeface="Tahoma" charset="0"/>
                <a:cs typeface="Tahoma" charset="0"/>
              </a:rPr>
            </a:br>
            <a:r>
              <a:rPr lang="en-US" sz="3200" dirty="0">
                <a:latin typeface="Tahoma" charset="0"/>
                <a:ea typeface="Tahoma" charset="0"/>
                <a:cs typeface="Tahoma" charset="0"/>
              </a:rPr>
              <a:t>    he has scattered the proud in the thoughts of their hearts;</a:t>
            </a:r>
            <a:br>
              <a:rPr lang="en-US" sz="3200" dirty="0">
                <a:latin typeface="Tahoma" charset="0"/>
                <a:ea typeface="Tahoma" charset="0"/>
                <a:cs typeface="Tahoma" charset="0"/>
              </a:rPr>
            </a:br>
            <a:r>
              <a:rPr lang="en-US" sz="3200" dirty="0">
                <a:latin typeface="Tahoma" charset="0"/>
                <a:ea typeface="Tahoma" charset="0"/>
                <a:cs typeface="Tahoma" charset="0"/>
              </a:rPr>
              <a:t>he has brought down the mighty from their thrones</a:t>
            </a:r>
            <a:br>
              <a:rPr lang="en-US" sz="3200" dirty="0">
                <a:latin typeface="Tahoma" charset="0"/>
                <a:ea typeface="Tahoma" charset="0"/>
                <a:cs typeface="Tahoma" charset="0"/>
              </a:rPr>
            </a:br>
            <a:r>
              <a:rPr lang="en-US" sz="3200" dirty="0">
                <a:latin typeface="Tahoma" charset="0"/>
                <a:ea typeface="Tahoma" charset="0"/>
                <a:cs typeface="Tahoma" charset="0"/>
              </a:rPr>
              <a:t>    and exalted those of humble estate;</a:t>
            </a:r>
            <a:br>
              <a:rPr lang="en-US" sz="3200" dirty="0">
                <a:latin typeface="Tahoma" charset="0"/>
                <a:ea typeface="Tahoma" charset="0"/>
                <a:cs typeface="Tahoma" charset="0"/>
              </a:rPr>
            </a:br>
            <a:r>
              <a:rPr lang="en-US" sz="3200" dirty="0">
                <a:latin typeface="Tahoma" charset="0"/>
                <a:ea typeface="Tahoma" charset="0"/>
                <a:cs typeface="Tahoma" charset="0"/>
              </a:rPr>
              <a:t>he has filled the hungry with good things,</a:t>
            </a:r>
            <a:br>
              <a:rPr lang="en-US" sz="3200" dirty="0">
                <a:latin typeface="Tahoma" charset="0"/>
                <a:ea typeface="Tahoma" charset="0"/>
                <a:cs typeface="Tahoma" charset="0"/>
              </a:rPr>
            </a:br>
            <a:r>
              <a:rPr lang="en-US" sz="3200" dirty="0">
                <a:latin typeface="Tahoma" charset="0"/>
                <a:ea typeface="Tahoma" charset="0"/>
                <a:cs typeface="Tahoma" charset="0"/>
              </a:rPr>
              <a:t>    and the rich he has sent away empty.</a:t>
            </a:r>
            <a:br>
              <a:rPr lang="en-US" sz="3200" dirty="0">
                <a:latin typeface="Tahoma" charset="0"/>
                <a:ea typeface="Tahoma" charset="0"/>
                <a:cs typeface="Tahoma" charset="0"/>
              </a:rPr>
            </a:br>
            <a:r>
              <a:rPr lang="en-US" sz="3200" dirty="0">
                <a:solidFill>
                  <a:srgbClr val="FFFF00"/>
                </a:solidFill>
                <a:latin typeface="Tahoma" charset="0"/>
                <a:ea typeface="Tahoma" charset="0"/>
                <a:cs typeface="Tahoma" charset="0"/>
              </a:rPr>
              <a:t>He has helped his servant Israel,</a:t>
            </a:r>
            <a:br>
              <a:rPr lang="en-US" sz="3200" dirty="0">
                <a:solidFill>
                  <a:srgbClr val="FFFF00"/>
                </a:solidFill>
                <a:latin typeface="Tahoma" charset="0"/>
                <a:ea typeface="Tahoma" charset="0"/>
                <a:cs typeface="Tahoma" charset="0"/>
              </a:rPr>
            </a:br>
            <a:r>
              <a:rPr lang="en-US" sz="3200" dirty="0">
                <a:solidFill>
                  <a:srgbClr val="FFFF00"/>
                </a:solidFill>
                <a:latin typeface="Tahoma" charset="0"/>
                <a:ea typeface="Tahoma" charset="0"/>
                <a:cs typeface="Tahoma" charset="0"/>
              </a:rPr>
              <a:t>    in remembrance of his mercy</a:t>
            </a:r>
            <a:r>
              <a:rPr lang="en-US" sz="3200" dirty="0">
                <a:latin typeface="Tahoma" charset="0"/>
                <a:ea typeface="Tahoma" charset="0"/>
                <a:cs typeface="Tahoma" charset="0"/>
              </a:rPr>
              <a:t>,</a:t>
            </a:r>
            <a:br>
              <a:rPr lang="en-US" sz="3200" dirty="0">
                <a:latin typeface="Tahoma" charset="0"/>
                <a:ea typeface="Tahoma" charset="0"/>
                <a:cs typeface="Tahoma" charset="0"/>
              </a:rPr>
            </a:br>
            <a:r>
              <a:rPr lang="en-US" sz="3200" dirty="0">
                <a:latin typeface="Tahoma" charset="0"/>
                <a:ea typeface="Tahoma" charset="0"/>
                <a:cs typeface="Tahoma" charset="0"/>
              </a:rPr>
              <a:t>as he spoke to our fathers,</a:t>
            </a:r>
            <a:br>
              <a:rPr lang="en-US" sz="3200" dirty="0">
                <a:latin typeface="Tahoma" charset="0"/>
                <a:ea typeface="Tahoma" charset="0"/>
                <a:cs typeface="Tahoma" charset="0"/>
              </a:rPr>
            </a:br>
            <a:r>
              <a:rPr lang="en-US" sz="3200" dirty="0">
                <a:latin typeface="Tahoma" charset="0"/>
                <a:ea typeface="Tahoma" charset="0"/>
                <a:cs typeface="Tahoma" charset="0"/>
              </a:rPr>
              <a:t>    </a:t>
            </a:r>
            <a:r>
              <a:rPr lang="en-US" sz="3200" dirty="0">
                <a:solidFill>
                  <a:srgbClr val="FFFF00"/>
                </a:solidFill>
                <a:latin typeface="Tahoma" charset="0"/>
                <a:ea typeface="Tahoma" charset="0"/>
                <a:cs typeface="Tahoma" charset="0"/>
              </a:rPr>
              <a:t>to Abraham and to his offspring forever</a:t>
            </a:r>
            <a:r>
              <a:rPr lang="en-US" sz="3200" dirty="0">
                <a:latin typeface="Tahoma" charset="0"/>
                <a:ea typeface="Tahoma" charset="0"/>
                <a:cs typeface="Tahoma" charset="0"/>
              </a:rPr>
              <a:t>.”</a:t>
            </a:r>
          </a:p>
        </p:txBody>
      </p:sp>
    </p:spTree>
    <p:extLst>
      <p:ext uri="{BB962C8B-B14F-4D97-AF65-F5344CB8AC3E}">
        <p14:creationId xmlns:p14="http://schemas.microsoft.com/office/powerpoint/2010/main" val="123409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52 in the New Testament</a:t>
            </a:r>
            <a:endParaRPr lang="en-US" dirty="0"/>
          </a:p>
        </p:txBody>
      </p:sp>
      <p:sp>
        <p:nvSpPr>
          <p:cNvPr id="3" name="Content Placeholder 2"/>
          <p:cNvSpPr>
            <a:spLocks noGrp="1"/>
          </p:cNvSpPr>
          <p:nvPr>
            <p:ph idx="1"/>
          </p:nvPr>
        </p:nvSpPr>
        <p:spPr>
          <a:xfrm>
            <a:off x="215154" y="1142999"/>
            <a:ext cx="8713693" cy="5499848"/>
          </a:xfrm>
        </p:spPr>
        <p:txBody>
          <a:bodyPr>
            <a:normAutofit fontScale="92500" lnSpcReduction="10000"/>
          </a:bodyPr>
          <a:lstStyle/>
          <a:p>
            <a:pPr marL="0" indent="0">
              <a:buNone/>
            </a:pPr>
            <a:r>
              <a:rPr lang="en-US" b="1" u="sng" dirty="0" smtClean="0">
                <a:latin typeface="Tahoma" charset="0"/>
                <a:ea typeface="Tahoma" charset="0"/>
                <a:cs typeface="Tahoma" charset="0"/>
              </a:rPr>
              <a:t>Revelation 21</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52:1)</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And I saw no temple in the city, for its temple is the Lord God the Almighty and the Lamb. And the city has no need of sun or moon to shine on it, for the glory of God gives it light, and its lamp is the Lamb. By its light will the nations walk, and the kings of the earth will bring their glory into it, and its gates will never be shut by day—and there will be no night there. They will bring into it the glory and the honor of the nations. </a:t>
            </a:r>
            <a:r>
              <a:rPr lang="en-US" sz="3200" dirty="0">
                <a:solidFill>
                  <a:srgbClr val="FFFF00"/>
                </a:solidFill>
                <a:latin typeface="Tahoma" charset="0"/>
                <a:ea typeface="Tahoma" charset="0"/>
                <a:cs typeface="Tahoma" charset="0"/>
              </a:rPr>
              <a:t>But nothing unclean will ever enter it, nor anyone who does what is detestable or false</a:t>
            </a:r>
            <a:r>
              <a:rPr lang="en-US" sz="3200" dirty="0">
                <a:latin typeface="Tahoma" charset="0"/>
                <a:ea typeface="Tahoma" charset="0"/>
                <a:cs typeface="Tahoma" charset="0"/>
              </a:rPr>
              <a:t>, but only those who are written in the Lamb's book of life.</a:t>
            </a:r>
          </a:p>
        </p:txBody>
      </p:sp>
    </p:spTree>
    <p:extLst>
      <p:ext uri="{BB962C8B-B14F-4D97-AF65-F5344CB8AC3E}">
        <p14:creationId xmlns:p14="http://schemas.microsoft.com/office/powerpoint/2010/main" val="919164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52 in the New Testament</a:t>
            </a:r>
            <a:endParaRPr lang="en-US" dirty="0"/>
          </a:p>
        </p:txBody>
      </p:sp>
      <p:sp>
        <p:nvSpPr>
          <p:cNvPr id="3" name="Content Placeholder 2"/>
          <p:cNvSpPr>
            <a:spLocks noGrp="1"/>
          </p:cNvSpPr>
          <p:nvPr>
            <p:ph idx="1"/>
          </p:nvPr>
        </p:nvSpPr>
        <p:spPr>
          <a:xfrm>
            <a:off x="215154" y="1299411"/>
            <a:ext cx="8713693" cy="5343436"/>
          </a:xfrm>
        </p:spPr>
        <p:txBody>
          <a:bodyPr>
            <a:normAutofit lnSpcReduction="10000"/>
          </a:bodyPr>
          <a:lstStyle/>
          <a:p>
            <a:pPr marL="0" indent="0">
              <a:buNone/>
            </a:pPr>
            <a:r>
              <a:rPr lang="en-US" b="1" u="sng" dirty="0" smtClean="0">
                <a:latin typeface="Tahoma" charset="0"/>
                <a:ea typeface="Tahoma" charset="0"/>
                <a:cs typeface="Tahoma" charset="0"/>
              </a:rPr>
              <a:t>Romans 10</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52:7)</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How then will they call on him in whom they have not believed? And how are they to believe in him of whom they have never heard? And how are they to hear without someone preaching? And how are they to preach unless they are sent? As it is written, </a:t>
            </a:r>
            <a:r>
              <a:rPr lang="en-US" sz="3200" dirty="0">
                <a:solidFill>
                  <a:srgbClr val="FFFF00"/>
                </a:solidFill>
                <a:latin typeface="Tahoma" charset="0"/>
                <a:ea typeface="Tahoma" charset="0"/>
                <a:cs typeface="Tahoma" charset="0"/>
              </a:rPr>
              <a:t>“How beautiful are the feet of those who preach the good news!” </a:t>
            </a:r>
            <a:r>
              <a:rPr lang="en-US" sz="3200" dirty="0">
                <a:latin typeface="Tahoma" charset="0"/>
                <a:ea typeface="Tahoma" charset="0"/>
                <a:cs typeface="Tahoma" charset="0"/>
              </a:rPr>
              <a:t>But they have not all obeyed the gospel. For Isaiah says, </a:t>
            </a:r>
            <a:r>
              <a:rPr lang="en-US" sz="3200" dirty="0">
                <a:solidFill>
                  <a:srgbClr val="FFFF00"/>
                </a:solidFill>
                <a:latin typeface="Tahoma" charset="0"/>
                <a:ea typeface="Tahoma" charset="0"/>
                <a:cs typeface="Tahoma" charset="0"/>
              </a:rPr>
              <a:t>“Lord, who has believed what he has heard from us?”</a:t>
            </a:r>
            <a:r>
              <a:rPr lang="en-US" sz="3200" dirty="0">
                <a:latin typeface="Tahoma" charset="0"/>
                <a:ea typeface="Tahoma" charset="0"/>
                <a:cs typeface="Tahoma" charset="0"/>
              </a:rPr>
              <a:t> So faith comes from hearing, and hearing through the word of Christ.</a:t>
            </a:r>
          </a:p>
        </p:txBody>
      </p:sp>
    </p:spTree>
    <p:extLst>
      <p:ext uri="{BB962C8B-B14F-4D97-AF65-F5344CB8AC3E}">
        <p14:creationId xmlns:p14="http://schemas.microsoft.com/office/powerpoint/2010/main" val="1468921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a:p>
            <a:r>
              <a:rPr lang="en-US" sz="4400" dirty="0" smtClean="0">
                <a:solidFill>
                  <a:srgbClr val="FFFF00"/>
                </a:solidFill>
                <a:latin typeface="Tahoma" charset="0"/>
                <a:ea typeface="Tahoma" charset="0"/>
                <a:cs typeface="Tahoma" charset="0"/>
              </a:rPr>
              <a:t>*chs.52-53 for Sunday*</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6"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 41-55</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2311400"/>
            <a:ext cx="8550234" cy="4210424"/>
          </a:xfrm>
        </p:spPr>
        <p:txBody>
          <a:bodyPr>
            <a:normAutofit/>
          </a:bodyPr>
          <a:lstStyle/>
          <a:p>
            <a:r>
              <a:rPr lang="en-US" b="1" dirty="0">
                <a:latin typeface="Tahoma" charset="0"/>
                <a:ea typeface="Tahoma" charset="0"/>
                <a:cs typeface="Tahoma" charset="0"/>
              </a:rPr>
              <a:t>41:8 </a:t>
            </a:r>
            <a:r>
              <a:rPr lang="mr-IN" b="1" dirty="0">
                <a:latin typeface="Tahoma" charset="0"/>
                <a:ea typeface="Tahoma" charset="0"/>
                <a:cs typeface="Tahoma" charset="0"/>
              </a:rPr>
              <a:t>–</a:t>
            </a:r>
            <a:r>
              <a:rPr lang="en-US" b="1" dirty="0">
                <a:latin typeface="Tahoma" charset="0"/>
                <a:ea typeface="Tahoma" charset="0"/>
                <a:cs typeface="Tahoma" charset="0"/>
              </a:rPr>
              <a:t> </a:t>
            </a:r>
            <a:r>
              <a:rPr lang="en-US" dirty="0">
                <a:latin typeface="Tahoma" charset="0"/>
                <a:ea typeface="Tahoma" charset="0"/>
                <a:cs typeface="Tahoma" charset="0"/>
              </a:rPr>
              <a:t>But you, Israel, my </a:t>
            </a:r>
            <a:r>
              <a:rPr lang="en-US" i="1" dirty="0">
                <a:latin typeface="Tahoma" charset="0"/>
                <a:ea typeface="Tahoma" charset="0"/>
                <a:cs typeface="Tahoma" charset="0"/>
              </a:rPr>
              <a:t>servant</a:t>
            </a:r>
            <a:r>
              <a:rPr lang="en-US" dirty="0">
                <a:latin typeface="Tahoma" charset="0"/>
                <a:ea typeface="Tahoma" charset="0"/>
                <a:cs typeface="Tahoma" charset="0"/>
              </a:rPr>
              <a:t>, Jacob, whom I have chosen </a:t>
            </a:r>
            <a:r>
              <a:rPr lang="mr-IN" dirty="0">
                <a:latin typeface="Tahoma" charset="0"/>
                <a:ea typeface="Tahoma" charset="0"/>
                <a:cs typeface="Tahoma" charset="0"/>
              </a:rPr>
              <a:t>…</a:t>
            </a:r>
            <a:r>
              <a:rPr lang="en-US" dirty="0">
                <a:latin typeface="Tahoma" charset="0"/>
                <a:ea typeface="Tahoma" charset="0"/>
                <a:cs typeface="Tahoma" charset="0"/>
              </a:rPr>
              <a:t> said to you, “You are my </a:t>
            </a:r>
            <a:r>
              <a:rPr lang="en-US" i="1" dirty="0">
                <a:latin typeface="Tahoma" charset="0"/>
                <a:ea typeface="Tahoma" charset="0"/>
                <a:cs typeface="Tahoma" charset="0"/>
              </a:rPr>
              <a:t>servant</a:t>
            </a:r>
            <a:r>
              <a:rPr lang="en-US" dirty="0" smtClean="0">
                <a:latin typeface="Tahoma" charset="0"/>
                <a:ea typeface="Tahoma" charset="0"/>
                <a:cs typeface="Tahoma" charset="0"/>
              </a:rPr>
              <a:t>.”</a:t>
            </a:r>
          </a:p>
          <a:p>
            <a:r>
              <a:rPr lang="en-US" b="1" dirty="0" smtClean="0">
                <a:latin typeface="Tahoma" charset="0"/>
                <a:ea typeface="Tahoma" charset="0"/>
                <a:cs typeface="Tahoma" charset="0"/>
              </a:rPr>
              <a:t>42:1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“Behold,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uphold; my chosen one, in whom my soul delights</a:t>
            </a:r>
            <a:r>
              <a:rPr lang="mr-IN" dirty="0" smtClean="0">
                <a:latin typeface="Tahoma" charset="0"/>
                <a:ea typeface="Tahoma" charset="0"/>
                <a:cs typeface="Tahoma" charset="0"/>
              </a:rPr>
              <a:t>…</a:t>
            </a:r>
            <a:r>
              <a:rPr lang="en-US" dirty="0" smtClean="0">
                <a:latin typeface="Tahoma" charset="0"/>
                <a:ea typeface="Tahoma" charset="0"/>
                <a:cs typeface="Tahoma" charset="0"/>
              </a:rPr>
              <a:t>”</a:t>
            </a:r>
          </a:p>
          <a:p>
            <a:r>
              <a:rPr lang="en-US" b="1" dirty="0" smtClean="0">
                <a:latin typeface="Tahoma" charset="0"/>
                <a:ea typeface="Tahoma" charset="0"/>
                <a:cs typeface="Tahoma" charset="0"/>
              </a:rPr>
              <a:t>42:19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“Who is blind but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or so deaf as my messenger?”</a:t>
            </a:r>
          </a:p>
          <a:p>
            <a:r>
              <a:rPr lang="en-US" b="1" dirty="0" smtClean="0">
                <a:latin typeface="Tahoma" charset="0"/>
                <a:ea typeface="Tahoma" charset="0"/>
                <a:cs typeface="Tahoma" charset="0"/>
              </a:rPr>
              <a:t>43:10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“You are my witnesses, declares the Lord, and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whom I have chosen.”</a:t>
            </a:r>
          </a:p>
          <a:p>
            <a:r>
              <a:rPr lang="en-US" b="1" dirty="0" smtClean="0">
                <a:latin typeface="Tahoma" charset="0"/>
                <a:ea typeface="Tahoma" charset="0"/>
                <a:cs typeface="Tahoma" charset="0"/>
              </a:rPr>
              <a:t>44:1,21 </a:t>
            </a:r>
            <a:r>
              <a:rPr lang="mr-IN" b="1" dirty="0" smtClean="0">
                <a:latin typeface="Tahoma" charset="0"/>
                <a:ea typeface="Tahoma" charset="0"/>
                <a:cs typeface="Tahoma" charset="0"/>
              </a:rPr>
              <a:t>–</a:t>
            </a:r>
            <a:r>
              <a:rPr lang="en-US" b="1" dirty="0" smtClean="0">
                <a:latin typeface="Tahoma" charset="0"/>
                <a:ea typeface="Tahoma" charset="0"/>
                <a:cs typeface="Tahoma" charset="0"/>
              </a:rPr>
              <a:t> </a:t>
            </a:r>
            <a:r>
              <a:rPr lang="en-US" dirty="0" smtClean="0">
                <a:latin typeface="Tahoma" charset="0"/>
                <a:ea typeface="Tahoma" charset="0"/>
                <a:cs typeface="Tahoma" charset="0"/>
              </a:rPr>
              <a:t>“Jacob,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I formed you</a:t>
            </a:r>
            <a:r>
              <a:rPr lang="mr-IN" dirty="0" smtClean="0">
                <a:latin typeface="Tahoma" charset="0"/>
                <a:ea typeface="Tahoma" charset="0"/>
                <a:cs typeface="Tahoma" charset="0"/>
              </a:rPr>
              <a:t>…</a:t>
            </a:r>
            <a:r>
              <a:rPr lang="en-US" dirty="0" smtClean="0">
                <a:latin typeface="Tahoma" charset="0"/>
                <a:ea typeface="Tahoma" charset="0"/>
                <a:cs typeface="Tahoma" charset="0"/>
              </a:rPr>
              <a:t>”</a:t>
            </a:r>
          </a:p>
        </p:txBody>
      </p:sp>
      <p:sp>
        <p:nvSpPr>
          <p:cNvPr id="4" name="TextBox 3"/>
          <p:cNvSpPr txBox="1"/>
          <p:nvPr/>
        </p:nvSpPr>
        <p:spPr>
          <a:xfrm>
            <a:off x="296883" y="1085615"/>
            <a:ext cx="8550233" cy="1077218"/>
          </a:xfrm>
          <a:prstGeom prst="rect">
            <a:avLst/>
          </a:prstGeom>
          <a:noFill/>
          <a:ln w="38100">
            <a:solidFill>
              <a:srgbClr val="FFFF00"/>
            </a:solidFill>
          </a:ln>
        </p:spPr>
        <p:txBody>
          <a:bodyPr wrap="square" rtlCol="0">
            <a:spAutoFit/>
          </a:bodyPr>
          <a:lstStyle/>
          <a:p>
            <a:pPr algn="ctr"/>
            <a:r>
              <a:rPr lang="en-US" sz="3200" dirty="0" smtClean="0">
                <a:solidFill>
                  <a:srgbClr val="FFFF00"/>
                </a:solidFill>
                <a:latin typeface="Tahoma" charset="0"/>
                <a:ea typeface="Tahoma" charset="0"/>
                <a:cs typeface="Tahoma" charset="0"/>
              </a:rPr>
              <a:t>God’s servant is not just one who does God’s will, but one </a:t>
            </a:r>
            <a:r>
              <a:rPr lang="en-US" sz="3200" i="1" dirty="0" smtClean="0">
                <a:solidFill>
                  <a:srgbClr val="FFFF00"/>
                </a:solidFill>
                <a:latin typeface="Tahoma" charset="0"/>
                <a:ea typeface="Tahoma" charset="0"/>
                <a:cs typeface="Tahoma" charset="0"/>
              </a:rPr>
              <a:t>to whom God is committed</a:t>
            </a:r>
            <a:r>
              <a:rPr lang="en-US" sz="3200" dirty="0" smtClean="0">
                <a:solidFill>
                  <a:srgbClr val="FFFF00"/>
                </a:solidFill>
                <a:latin typeface="Tahoma" charset="0"/>
                <a:ea typeface="Tahoma" charset="0"/>
                <a:cs typeface="Tahoma" charset="0"/>
              </a:rPr>
              <a:t>. </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49</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418951"/>
            <a:ext cx="7886700" cy="5223149"/>
          </a:xfrm>
        </p:spPr>
        <p:txBody>
          <a:bodyPr>
            <a:normAutofit/>
          </a:bodyPr>
          <a:lstStyle/>
          <a:p>
            <a:r>
              <a:rPr lang="en-US" sz="3200" dirty="0" smtClean="0">
                <a:solidFill>
                  <a:srgbClr val="FFFF00"/>
                </a:solidFill>
                <a:latin typeface="Tahoma" charset="0"/>
                <a:ea typeface="Tahoma" charset="0"/>
                <a:cs typeface="Tahoma" charset="0"/>
              </a:rPr>
              <a:t>“The Lord has forsaken me</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(49:14)</a:t>
            </a:r>
          </a:p>
          <a:p>
            <a:pPr lvl="1"/>
            <a:r>
              <a:rPr lang="en-US" sz="2800" dirty="0" smtClean="0">
                <a:solidFill>
                  <a:srgbClr val="76D6FF"/>
                </a:solidFill>
                <a:latin typeface="Tahoma" charset="0"/>
                <a:ea typeface="Tahoma" charset="0"/>
                <a:cs typeface="Tahoma" charset="0"/>
              </a:rPr>
              <a:t>Perspective from captivity.</a:t>
            </a:r>
          </a:p>
          <a:p>
            <a:r>
              <a:rPr lang="en-US" sz="3200" dirty="0" smtClean="0">
                <a:latin typeface="Tahoma" charset="0"/>
                <a:ea typeface="Tahoma" charset="0"/>
                <a:cs typeface="Tahoma" charset="0"/>
              </a:rPr>
              <a:t>“But I will not forget you</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(49:15)</a:t>
            </a:r>
          </a:p>
          <a:p>
            <a:pPr lvl="1"/>
            <a:r>
              <a:rPr lang="en-US" sz="2800" dirty="0" smtClean="0">
                <a:solidFill>
                  <a:srgbClr val="76D6FF"/>
                </a:solidFill>
                <a:latin typeface="Tahoma" charset="0"/>
                <a:ea typeface="Tahoma" charset="0"/>
                <a:cs typeface="Tahoma" charset="0"/>
              </a:rPr>
              <a:t>Deserted land will become crowded (49:19)</a:t>
            </a:r>
          </a:p>
          <a:p>
            <a:r>
              <a:rPr lang="en-US" sz="3200" dirty="0" smtClean="0">
                <a:solidFill>
                  <a:srgbClr val="FFFF00"/>
                </a:solidFill>
                <a:latin typeface="Tahoma" charset="0"/>
                <a:ea typeface="Tahoma" charset="0"/>
                <a:cs typeface="Tahoma" charset="0"/>
              </a:rPr>
              <a:t>“Where did these come from?” (49:21)</a:t>
            </a:r>
            <a:endParaRPr lang="en-US" sz="3200" dirty="0">
              <a:solidFill>
                <a:srgbClr val="FFFF00"/>
              </a:solidFill>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Bereavement of children (49:20-21)</a:t>
            </a:r>
            <a:endParaRPr lang="en-US" sz="2800" dirty="0">
              <a:solidFill>
                <a:srgbClr val="76D6FF"/>
              </a:solidFill>
              <a:latin typeface="Tahoma" charset="0"/>
              <a:ea typeface="Tahoma" charset="0"/>
              <a:cs typeface="Tahoma" charset="0"/>
            </a:endParaRPr>
          </a:p>
          <a:p>
            <a:r>
              <a:rPr lang="en-US" sz="3200" dirty="0" smtClean="0">
                <a:latin typeface="Tahoma" charset="0"/>
                <a:ea typeface="Tahoma" charset="0"/>
                <a:cs typeface="Tahoma" charset="0"/>
              </a:rPr>
              <a:t>“I will lift up my hand</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(49:22)</a:t>
            </a:r>
            <a:endParaRPr lang="en-US" sz="3200" dirty="0">
              <a:latin typeface="Tahoma" charset="0"/>
              <a:ea typeface="Tahoma" charset="0"/>
              <a:cs typeface="Tahoma" charset="0"/>
            </a:endParaRPr>
          </a:p>
          <a:p>
            <a:pPr lvl="1"/>
            <a:r>
              <a:rPr lang="en-US" sz="2800" dirty="0" smtClean="0">
                <a:solidFill>
                  <a:srgbClr val="76D6FF"/>
                </a:solidFill>
                <a:latin typeface="Tahoma" charset="0"/>
                <a:ea typeface="Tahoma" charset="0"/>
                <a:cs typeface="Tahoma" charset="0"/>
              </a:rPr>
              <a:t>Kings of nations will bow down (49:23)</a:t>
            </a:r>
          </a:p>
          <a:p>
            <a:r>
              <a:rPr lang="en-US" sz="3200" dirty="0" smtClean="0">
                <a:solidFill>
                  <a:srgbClr val="FFFF00"/>
                </a:solidFill>
                <a:latin typeface="Tahoma" charset="0"/>
                <a:ea typeface="Tahoma" charset="0"/>
                <a:cs typeface="Tahoma" charset="0"/>
              </a:rPr>
              <a:t>“Can captives be rescued?” </a:t>
            </a:r>
            <a:r>
              <a:rPr lang="en-US" sz="3200" dirty="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49:24)</a:t>
            </a:r>
            <a:endParaRPr lang="en-US" sz="3200" dirty="0">
              <a:solidFill>
                <a:srgbClr val="FFFF00"/>
              </a:solidFill>
              <a:latin typeface="Tahoma" charset="0"/>
              <a:ea typeface="Tahoma" charset="0"/>
              <a:cs typeface="Tahoma" charset="0"/>
            </a:endParaRPr>
          </a:p>
          <a:p>
            <a:r>
              <a:rPr lang="en-US" sz="3200" dirty="0" smtClean="0">
                <a:latin typeface="Tahoma" charset="0"/>
                <a:ea typeface="Tahoma" charset="0"/>
                <a:cs typeface="Tahoma" charset="0"/>
              </a:rPr>
              <a:t>“I will save your sons</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a:t>
            </a:r>
            <a:r>
              <a:rPr lang="en-US" sz="3200" dirty="0">
                <a:latin typeface="Tahoma" charset="0"/>
                <a:ea typeface="Tahoma" charset="0"/>
                <a:cs typeface="Tahoma" charset="0"/>
              </a:rPr>
              <a:t>(</a:t>
            </a:r>
            <a:r>
              <a:rPr lang="en-US" sz="3200" dirty="0" smtClean="0">
                <a:latin typeface="Tahoma" charset="0"/>
                <a:ea typeface="Tahoma" charset="0"/>
                <a:cs typeface="Tahoma" charset="0"/>
              </a:rPr>
              <a:t>49:25)</a:t>
            </a:r>
            <a:endParaRPr lang="en-US" sz="3200" dirty="0">
              <a:latin typeface="Tahoma" charset="0"/>
              <a:ea typeface="Tahoma" charset="0"/>
              <a:cs typeface="Tahoma" charset="0"/>
            </a:endParaRP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Conversation between God and </a:t>
            </a:r>
            <a:r>
              <a:rPr lang="en-US" sz="3200" dirty="0" smtClean="0">
                <a:solidFill>
                  <a:srgbClr val="FFFF00"/>
                </a:solidFill>
                <a:latin typeface="Tahoma" charset="0"/>
                <a:ea typeface="Tahoma" charset="0"/>
                <a:cs typeface="Tahoma" charset="0"/>
              </a:rPr>
              <a:t>Zion</a:t>
            </a:r>
            <a:r>
              <a:rPr lang="en-US" sz="3200" dirty="0" smtClean="0">
                <a:latin typeface="Tahoma" charset="0"/>
                <a:ea typeface="Tahoma" charset="0"/>
                <a:cs typeface="Tahoma" charset="0"/>
              </a:rPr>
              <a:t>.</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76335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3171"/>
            <a:ext cx="7886700" cy="603311"/>
          </a:xfrm>
        </p:spPr>
        <p:txBody>
          <a:bodyPr anchor="t">
            <a:normAutofit/>
          </a:bodyPr>
          <a:lstStyle/>
          <a:p>
            <a:pPr algn="ctr"/>
            <a:r>
              <a:rPr lang="en-US" sz="3200" dirty="0" smtClean="0">
                <a:latin typeface="Tahoma" charset="0"/>
                <a:ea typeface="Tahoma" charset="0"/>
                <a:cs typeface="Tahoma" charset="0"/>
              </a:rPr>
              <a:t>Isaiah 50</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356436" y="1563332"/>
            <a:ext cx="8431129" cy="4825438"/>
          </a:xfrm>
        </p:spPr>
        <p:txBody>
          <a:bodyPr>
            <a:normAutofit/>
          </a:bodyPr>
          <a:lstStyle/>
          <a:p>
            <a:r>
              <a:rPr lang="en-US" sz="3200" dirty="0" smtClean="0">
                <a:solidFill>
                  <a:srgbClr val="FFFF00"/>
                </a:solidFill>
                <a:latin typeface="Tahoma" charset="0"/>
                <a:ea typeface="Tahoma" charset="0"/>
                <a:cs typeface="Tahoma" charset="0"/>
              </a:rPr>
              <a:t>“Given me tongue of a disciple” (50:4)</a:t>
            </a:r>
          </a:p>
          <a:p>
            <a:pPr lvl="1"/>
            <a:r>
              <a:rPr lang="en-US" sz="2800" dirty="0" smtClean="0">
                <a:solidFill>
                  <a:srgbClr val="76D6FF"/>
                </a:solidFill>
                <a:latin typeface="Tahoma" charset="0"/>
                <a:ea typeface="Tahoma" charset="0"/>
                <a:cs typeface="Tahoma" charset="0"/>
              </a:rPr>
              <a:t>The announcer of good news (40:1-11)</a:t>
            </a:r>
          </a:p>
          <a:p>
            <a:r>
              <a:rPr lang="en-US" sz="3200" dirty="0" smtClean="0">
                <a:solidFill>
                  <a:srgbClr val="FFFF00"/>
                </a:solidFill>
                <a:latin typeface="Tahoma" charset="0"/>
                <a:ea typeface="Tahoma" charset="0"/>
                <a:cs typeface="Tahoma" charset="0"/>
              </a:rPr>
              <a:t>“The Lord has opened my ear” (50:5)</a:t>
            </a:r>
          </a:p>
          <a:p>
            <a:pPr lvl="1"/>
            <a:r>
              <a:rPr lang="en-US" sz="2800" dirty="0" smtClean="0">
                <a:solidFill>
                  <a:srgbClr val="76D6FF"/>
                </a:solidFill>
                <a:latin typeface="Tahoma" charset="0"/>
                <a:ea typeface="Tahoma" charset="0"/>
                <a:cs typeface="Tahoma" charset="0"/>
              </a:rPr>
              <a:t>Unlike Israel’s deafness (42:18-20)</a:t>
            </a:r>
          </a:p>
          <a:p>
            <a:r>
              <a:rPr lang="en-US" sz="3200" dirty="0" smtClean="0">
                <a:solidFill>
                  <a:srgbClr val="FFFF00"/>
                </a:solidFill>
                <a:latin typeface="Tahoma" charset="0"/>
                <a:ea typeface="Tahoma" charset="0"/>
                <a:cs typeface="Tahoma" charset="0"/>
              </a:rPr>
              <a:t>“Give my back to those who strike” (50:6)</a:t>
            </a:r>
          </a:p>
          <a:p>
            <a:pPr lvl="1"/>
            <a:r>
              <a:rPr lang="en-US" sz="2800" dirty="0" smtClean="0">
                <a:solidFill>
                  <a:srgbClr val="76D6FF"/>
                </a:solidFill>
                <a:latin typeface="Tahoma" charset="0"/>
                <a:ea typeface="Tahoma" charset="0"/>
                <a:cs typeface="Tahoma" charset="0"/>
              </a:rPr>
              <a:t>Meekness of the servant (42:1-4)</a:t>
            </a:r>
            <a:endParaRPr lang="en-US" sz="2800" dirty="0" smtClean="0">
              <a:solidFill>
                <a:srgbClr val="FFFF00"/>
              </a:solidFill>
              <a:latin typeface="Tahoma" charset="0"/>
              <a:ea typeface="Tahoma" charset="0"/>
              <a:cs typeface="Tahoma" charset="0"/>
            </a:endParaRPr>
          </a:p>
          <a:p>
            <a:r>
              <a:rPr lang="en-US" sz="3200" dirty="0" smtClean="0">
                <a:solidFill>
                  <a:srgbClr val="FFFF00"/>
                </a:solidFill>
                <a:latin typeface="Tahoma" charset="0"/>
                <a:ea typeface="Tahoma" charset="0"/>
                <a:cs typeface="Tahoma" charset="0"/>
              </a:rPr>
              <a:t>“God helps me</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set my face like flint” (50:7)</a:t>
            </a:r>
          </a:p>
          <a:p>
            <a:pPr marL="685800" lvl="2">
              <a:spcBef>
                <a:spcPts val="1000"/>
              </a:spcBef>
            </a:pPr>
            <a:r>
              <a:rPr lang="en-US" sz="2800" dirty="0" smtClean="0">
                <a:solidFill>
                  <a:srgbClr val="76D6FF"/>
                </a:solidFill>
                <a:latin typeface="Tahoma" charset="0"/>
                <a:ea typeface="Tahoma" charset="0"/>
                <a:cs typeface="Tahoma" charset="0"/>
              </a:rPr>
              <a:t>“</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whom I uphold</a:t>
            </a:r>
            <a:r>
              <a:rPr lang="mr-IN" sz="2800" dirty="0" smtClean="0">
                <a:solidFill>
                  <a:srgbClr val="76D6FF"/>
                </a:solidFill>
                <a:latin typeface="Tahoma" charset="0"/>
                <a:ea typeface="Tahoma" charset="0"/>
                <a:cs typeface="Tahoma" charset="0"/>
              </a:rPr>
              <a:t>…</a:t>
            </a:r>
            <a:r>
              <a:rPr lang="en-US" sz="2800" dirty="0" smtClean="0">
                <a:solidFill>
                  <a:srgbClr val="76D6FF"/>
                </a:solidFill>
                <a:latin typeface="Tahoma" charset="0"/>
                <a:ea typeface="Tahoma" charset="0"/>
                <a:cs typeface="Tahoma" charset="0"/>
              </a:rPr>
              <a:t>” (42:1)</a:t>
            </a:r>
            <a:endParaRPr lang="en-US" sz="2800" dirty="0">
              <a:solidFill>
                <a:srgbClr val="76D6FF"/>
              </a:solidFill>
              <a:latin typeface="Tahoma" charset="0"/>
              <a:ea typeface="Tahoma" charset="0"/>
              <a:cs typeface="Tahoma" charset="0"/>
            </a:endParaRPr>
          </a:p>
          <a:p>
            <a:r>
              <a:rPr lang="en-US" sz="3200" dirty="0" smtClean="0">
                <a:solidFill>
                  <a:srgbClr val="FFFF00"/>
                </a:solidFill>
                <a:latin typeface="Tahoma" charset="0"/>
                <a:ea typeface="Tahoma" charset="0"/>
                <a:cs typeface="Tahoma" charset="0"/>
              </a:rPr>
              <a:t>“Who among you fears the Lord?” (50:10)</a:t>
            </a:r>
          </a:p>
        </p:txBody>
      </p:sp>
      <p:sp>
        <p:nvSpPr>
          <p:cNvPr id="4" name="TextBox 3"/>
          <p:cNvSpPr txBox="1"/>
          <p:nvPr/>
        </p:nvSpPr>
        <p:spPr>
          <a:xfrm>
            <a:off x="628650" y="766482"/>
            <a:ext cx="7886700" cy="584775"/>
          </a:xfrm>
          <a:prstGeom prst="rect">
            <a:avLst/>
          </a:prstGeom>
          <a:noFill/>
          <a:ln w="38100">
            <a:solidFill>
              <a:schemeClr val="tx1"/>
            </a:solidFill>
          </a:ln>
        </p:spPr>
        <p:txBody>
          <a:bodyPr wrap="square" rtlCol="0">
            <a:spAutoFit/>
          </a:bodyPr>
          <a:lstStyle/>
          <a:p>
            <a:pPr algn="ctr"/>
            <a:r>
              <a:rPr lang="en-US" sz="3200" dirty="0" smtClean="0">
                <a:latin typeface="Tahoma" charset="0"/>
                <a:ea typeface="Tahoma" charset="0"/>
                <a:cs typeface="Tahoma" charset="0"/>
              </a:rPr>
              <a:t>Dedication of the Servant to Mission</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00309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Upcoming Classes</a:t>
            </a:r>
            <a:endParaRPr lang="en-US" dirty="0">
              <a:latin typeface="Tahoma" charset="0"/>
              <a:ea typeface="Tahoma" charset="0"/>
              <a:cs typeface="Tahoma" charset="0"/>
            </a:endParaRPr>
          </a:p>
        </p:txBody>
      </p:sp>
      <p:sp>
        <p:nvSpPr>
          <p:cNvPr id="3" name="Content Placeholder 2"/>
          <p:cNvSpPr>
            <a:spLocks noGrp="1"/>
          </p:cNvSpPr>
          <p:nvPr>
            <p:ph idx="1"/>
          </p:nvPr>
        </p:nvSpPr>
        <p:spPr/>
        <p:txBody>
          <a:bodyPr>
            <a:normAutofit/>
          </a:bodyPr>
          <a:lstStyle/>
          <a:p>
            <a:r>
              <a:rPr lang="en-US" sz="3000" dirty="0" smtClean="0">
                <a:solidFill>
                  <a:srgbClr val="FFFF00"/>
                </a:solidFill>
                <a:latin typeface="Tahoma" charset="0"/>
                <a:ea typeface="Tahoma" charset="0"/>
                <a:cs typeface="Tahoma" charset="0"/>
              </a:rPr>
              <a:t>Sunday, April 1 </a:t>
            </a:r>
            <a:r>
              <a:rPr lang="mr-IN" sz="3000" dirty="0" smtClean="0">
                <a:solidFill>
                  <a:srgbClr val="FFFF00"/>
                </a:solidFill>
                <a:latin typeface="Tahoma" charset="0"/>
                <a:ea typeface="Tahoma" charset="0"/>
                <a:cs typeface="Tahoma" charset="0"/>
              </a:rPr>
              <a:t>–</a:t>
            </a:r>
            <a:r>
              <a:rPr lang="en-US" sz="3000" dirty="0" smtClean="0">
                <a:solidFill>
                  <a:srgbClr val="FFFF00"/>
                </a:solidFill>
                <a:latin typeface="Tahoma" charset="0"/>
                <a:ea typeface="Tahoma" charset="0"/>
                <a:cs typeface="Tahoma" charset="0"/>
              </a:rPr>
              <a:t> </a:t>
            </a:r>
            <a:r>
              <a:rPr lang="en-US" sz="3000" dirty="0" smtClean="0">
                <a:latin typeface="Tahoma" charset="0"/>
                <a:ea typeface="Tahoma" charset="0"/>
                <a:cs typeface="Tahoma" charset="0"/>
              </a:rPr>
              <a:t>Isaiah 53 (Michael K)</a:t>
            </a:r>
          </a:p>
          <a:p>
            <a:r>
              <a:rPr lang="en-US" sz="3000" dirty="0" smtClean="0">
                <a:solidFill>
                  <a:srgbClr val="FFFF00"/>
                </a:solidFill>
                <a:latin typeface="Tahoma" charset="0"/>
                <a:ea typeface="Tahoma" charset="0"/>
                <a:cs typeface="Tahoma" charset="0"/>
              </a:rPr>
              <a:t>Wednesday, April 4 </a:t>
            </a:r>
            <a:r>
              <a:rPr lang="mr-IN" sz="3000" dirty="0" smtClean="0">
                <a:solidFill>
                  <a:srgbClr val="FFFF00"/>
                </a:solidFill>
                <a:latin typeface="Tahoma" charset="0"/>
                <a:ea typeface="Tahoma" charset="0"/>
                <a:cs typeface="Tahoma" charset="0"/>
              </a:rPr>
              <a:t>–</a:t>
            </a:r>
            <a:r>
              <a:rPr lang="en-US" sz="3000" dirty="0" smtClean="0">
                <a:solidFill>
                  <a:srgbClr val="FFFF00"/>
                </a:solidFill>
                <a:latin typeface="Tahoma" charset="0"/>
                <a:ea typeface="Tahoma" charset="0"/>
                <a:cs typeface="Tahoma" charset="0"/>
              </a:rPr>
              <a:t> </a:t>
            </a:r>
            <a:r>
              <a:rPr lang="en-US" sz="3000" dirty="0" smtClean="0">
                <a:latin typeface="Tahoma" charset="0"/>
                <a:ea typeface="Tahoma" charset="0"/>
                <a:cs typeface="Tahoma" charset="0"/>
              </a:rPr>
              <a:t>Isaiah 54 (Michael K)</a:t>
            </a:r>
          </a:p>
          <a:p>
            <a:r>
              <a:rPr lang="en-US" sz="3000" dirty="0" smtClean="0">
                <a:solidFill>
                  <a:srgbClr val="FFFF00"/>
                </a:solidFill>
                <a:latin typeface="Tahoma" charset="0"/>
                <a:ea typeface="Tahoma" charset="0"/>
                <a:cs typeface="Tahoma" charset="0"/>
              </a:rPr>
              <a:t>Sunday, April 8 </a:t>
            </a:r>
            <a:r>
              <a:rPr lang="mr-IN" sz="3000" dirty="0" smtClean="0">
                <a:solidFill>
                  <a:srgbClr val="FFFF00"/>
                </a:solidFill>
                <a:latin typeface="Tahoma" charset="0"/>
                <a:ea typeface="Tahoma" charset="0"/>
                <a:cs typeface="Tahoma" charset="0"/>
              </a:rPr>
              <a:t>–</a:t>
            </a:r>
            <a:r>
              <a:rPr lang="en-US" sz="3000" dirty="0" smtClean="0">
                <a:solidFill>
                  <a:srgbClr val="FFFF00"/>
                </a:solidFill>
                <a:latin typeface="Tahoma" charset="0"/>
                <a:ea typeface="Tahoma" charset="0"/>
                <a:cs typeface="Tahoma" charset="0"/>
              </a:rPr>
              <a:t> </a:t>
            </a:r>
            <a:r>
              <a:rPr lang="en-US" sz="3000" dirty="0" smtClean="0">
                <a:latin typeface="Tahoma" charset="0"/>
                <a:ea typeface="Tahoma" charset="0"/>
                <a:cs typeface="Tahoma" charset="0"/>
              </a:rPr>
              <a:t>Isaiah 55</a:t>
            </a:r>
          </a:p>
          <a:p>
            <a:r>
              <a:rPr lang="en-US" sz="3000" dirty="0" smtClean="0">
                <a:solidFill>
                  <a:srgbClr val="FFFF00"/>
                </a:solidFill>
                <a:latin typeface="Tahoma" charset="0"/>
                <a:ea typeface="Tahoma" charset="0"/>
                <a:cs typeface="Tahoma" charset="0"/>
              </a:rPr>
              <a:t>Wednesday, April 11 </a:t>
            </a:r>
            <a:r>
              <a:rPr lang="mr-IN" sz="3000" dirty="0" smtClean="0">
                <a:solidFill>
                  <a:srgbClr val="FFFF00"/>
                </a:solidFill>
                <a:latin typeface="Tahoma" charset="0"/>
                <a:ea typeface="Tahoma" charset="0"/>
                <a:cs typeface="Tahoma" charset="0"/>
              </a:rPr>
              <a:t>–</a:t>
            </a:r>
            <a:r>
              <a:rPr lang="en-US" sz="3000" dirty="0" smtClean="0">
                <a:solidFill>
                  <a:srgbClr val="FFFF00"/>
                </a:solidFill>
                <a:latin typeface="Tahoma" charset="0"/>
                <a:ea typeface="Tahoma" charset="0"/>
                <a:cs typeface="Tahoma" charset="0"/>
              </a:rPr>
              <a:t> </a:t>
            </a:r>
            <a:r>
              <a:rPr lang="en-US" sz="3000" dirty="0" smtClean="0">
                <a:latin typeface="Tahoma" charset="0"/>
                <a:ea typeface="Tahoma" charset="0"/>
                <a:cs typeface="Tahoma" charset="0"/>
              </a:rPr>
              <a:t>The Servant in 40-55</a:t>
            </a:r>
          </a:p>
          <a:p>
            <a:r>
              <a:rPr lang="en-US" sz="3000" dirty="0" smtClean="0">
                <a:solidFill>
                  <a:srgbClr val="FFFF00"/>
                </a:solidFill>
                <a:latin typeface="Tahoma" charset="0"/>
                <a:ea typeface="Tahoma" charset="0"/>
                <a:cs typeface="Tahoma" charset="0"/>
              </a:rPr>
              <a:t>Sunday, April 15 </a:t>
            </a:r>
            <a:r>
              <a:rPr lang="mr-IN" sz="3000" dirty="0" smtClean="0">
                <a:solidFill>
                  <a:srgbClr val="FFFF00"/>
                </a:solidFill>
                <a:latin typeface="Tahoma" charset="0"/>
                <a:ea typeface="Tahoma" charset="0"/>
                <a:cs typeface="Tahoma" charset="0"/>
              </a:rPr>
              <a:t>–</a:t>
            </a:r>
            <a:r>
              <a:rPr lang="en-US" sz="3000" dirty="0" smtClean="0">
                <a:solidFill>
                  <a:srgbClr val="FFFF00"/>
                </a:solidFill>
                <a:latin typeface="Tahoma" charset="0"/>
                <a:ea typeface="Tahoma" charset="0"/>
                <a:cs typeface="Tahoma" charset="0"/>
              </a:rPr>
              <a:t> </a:t>
            </a:r>
            <a:r>
              <a:rPr lang="en-US" sz="3000" dirty="0" smtClean="0">
                <a:latin typeface="Tahoma" charset="0"/>
                <a:ea typeface="Tahoma" charset="0"/>
                <a:cs typeface="Tahoma" charset="0"/>
              </a:rPr>
              <a:t>Isaiah 40-55 in the NT</a:t>
            </a:r>
            <a:endParaRPr lang="en-US" sz="3000" dirty="0">
              <a:latin typeface="Tahoma" charset="0"/>
              <a:ea typeface="Tahoma" charset="0"/>
              <a:cs typeface="Tahoma" charset="0"/>
            </a:endParaRPr>
          </a:p>
        </p:txBody>
      </p:sp>
    </p:spTree>
    <p:extLst>
      <p:ext uri="{BB962C8B-B14F-4D97-AF65-F5344CB8AC3E}">
        <p14:creationId xmlns:p14="http://schemas.microsoft.com/office/powerpoint/2010/main" val="53746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204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Themes Laid Out in </a:t>
            </a:r>
            <a:r>
              <a:rPr lang="en-US" sz="3200" smtClean="0">
                <a:latin typeface="Tahoma" charset="0"/>
                <a:ea typeface="Tahoma" charset="0"/>
                <a:cs typeface="Tahoma" charset="0"/>
              </a:rPr>
              <a:t>Isaiah 40</a:t>
            </a:r>
            <a:endParaRPr lang="en-US" sz="3200" dirty="0">
              <a:latin typeface="Tahoma" charset="0"/>
              <a:ea typeface="Tahoma" charset="0"/>
              <a:cs typeface="Tahoma" charset="0"/>
            </a:endParaRPr>
          </a:p>
        </p:txBody>
      </p:sp>
      <p:sp>
        <p:nvSpPr>
          <p:cNvPr id="4" name="TextBox 3"/>
          <p:cNvSpPr txBox="1"/>
          <p:nvPr/>
        </p:nvSpPr>
        <p:spPr>
          <a:xfrm>
            <a:off x="1222787" y="143137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is coming.</a:t>
            </a:r>
          </a:p>
        </p:txBody>
      </p:sp>
      <p:sp>
        <p:nvSpPr>
          <p:cNvPr id="7" name="TextBox 6"/>
          <p:cNvSpPr txBox="1"/>
          <p:nvPr/>
        </p:nvSpPr>
        <p:spPr>
          <a:xfrm>
            <a:off x="1222787" y="239280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There is no God but Jehovah.</a:t>
            </a:r>
          </a:p>
        </p:txBody>
      </p:sp>
      <p:sp>
        <p:nvSpPr>
          <p:cNvPr id="8" name="TextBox 7"/>
          <p:cNvSpPr txBox="1"/>
          <p:nvPr/>
        </p:nvSpPr>
        <p:spPr>
          <a:xfrm>
            <a:off x="1222787" y="335422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Idols, nations, are nothing.</a:t>
            </a:r>
          </a:p>
        </p:txBody>
      </p:sp>
      <p:sp>
        <p:nvSpPr>
          <p:cNvPr id="9" name="TextBox 8"/>
          <p:cNvSpPr txBox="1"/>
          <p:nvPr/>
        </p:nvSpPr>
        <p:spPr>
          <a:xfrm>
            <a:off x="1222786" y="431565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will strengthen His people.</a:t>
            </a:r>
          </a:p>
        </p:txBody>
      </p:sp>
    </p:spTree>
    <p:extLst>
      <p:ext uri="{BB962C8B-B14F-4D97-AF65-F5344CB8AC3E}">
        <p14:creationId xmlns:p14="http://schemas.microsoft.com/office/powerpoint/2010/main" val="954512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37" y="365127"/>
            <a:ext cx="8165726" cy="576168"/>
          </a:xfrm>
        </p:spPr>
        <p:txBody>
          <a:bodyPr anchor="t">
            <a:normAutofit/>
          </a:bodyPr>
          <a:lstStyle/>
          <a:p>
            <a:pPr algn="ctr"/>
            <a:r>
              <a:rPr lang="en-US" sz="3200" dirty="0" smtClean="0">
                <a:latin typeface="Tahoma" charset="0"/>
                <a:ea typeface="Tahoma" charset="0"/>
                <a:cs typeface="Tahoma" charset="0"/>
              </a:rPr>
              <a:t>Isaiah 40-55</a:t>
            </a:r>
            <a:endParaRPr lang="en-US" sz="3200" dirty="0">
              <a:latin typeface="Tahoma" charset="0"/>
              <a:ea typeface="Tahoma" charset="0"/>
              <a:cs typeface="Tahoma" charset="0"/>
            </a:endParaRPr>
          </a:p>
        </p:txBody>
      </p:sp>
      <p:sp>
        <p:nvSpPr>
          <p:cNvPr id="4" name="TextBox 3"/>
          <p:cNvSpPr txBox="1"/>
          <p:nvPr/>
        </p:nvSpPr>
        <p:spPr>
          <a:xfrm>
            <a:off x="489137" y="995084"/>
            <a:ext cx="6675120" cy="584775"/>
          </a:xfrm>
          <a:prstGeom prst="rect">
            <a:avLst/>
          </a:prstGeom>
          <a:solidFill>
            <a:srgbClr val="FFFF00"/>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40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“Behold Your God!”</a:t>
            </a:r>
            <a:endParaRPr lang="en-US" sz="3200" dirty="0">
              <a:solidFill>
                <a:schemeClr val="bg1"/>
              </a:solidFill>
              <a:latin typeface="Tahoma" charset="0"/>
              <a:ea typeface="Tahoma" charset="0"/>
              <a:cs typeface="Tahoma" charset="0"/>
            </a:endParaRPr>
          </a:p>
        </p:txBody>
      </p:sp>
      <p:sp>
        <p:nvSpPr>
          <p:cNvPr id="5" name="TextBox 4"/>
          <p:cNvSpPr txBox="1"/>
          <p:nvPr/>
        </p:nvSpPr>
        <p:spPr>
          <a:xfrm>
            <a:off x="820272" y="171611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41:1-44:23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a:t>
            </a:r>
          </a:p>
          <a:p>
            <a:pPr algn="ctr"/>
            <a:r>
              <a:rPr lang="en-US" sz="3200" dirty="0" smtClean="0">
                <a:solidFill>
                  <a:schemeClr val="bg1"/>
                </a:solidFill>
                <a:latin typeface="Tahoma" charset="0"/>
                <a:ea typeface="Tahoma" charset="0"/>
                <a:cs typeface="Tahoma" charset="0"/>
              </a:rPr>
              <a:t>Status, Calling, Indictment, Promise </a:t>
            </a:r>
            <a:endParaRPr lang="en-US" sz="3200" dirty="0">
              <a:solidFill>
                <a:schemeClr val="bg1"/>
              </a:solidFill>
              <a:latin typeface="Tahoma" charset="0"/>
              <a:ea typeface="Tahoma" charset="0"/>
              <a:cs typeface="Tahoma" charset="0"/>
            </a:endParaRPr>
          </a:p>
        </p:txBody>
      </p:sp>
      <p:sp>
        <p:nvSpPr>
          <p:cNvPr id="6" name="TextBox 5"/>
          <p:cNvSpPr txBox="1"/>
          <p:nvPr/>
        </p:nvSpPr>
        <p:spPr>
          <a:xfrm>
            <a:off x="1234440" y="2929581"/>
            <a:ext cx="6675120" cy="1077218"/>
          </a:xfrm>
          <a:prstGeom prst="rect">
            <a:avLst/>
          </a:prstGeom>
          <a:solidFill>
            <a:srgbClr val="941100"/>
          </a:solidFill>
          <a:ln>
            <a:noFill/>
          </a:ln>
        </p:spPr>
        <p:txBody>
          <a:bodyPr wrap="square" rtlCol="0">
            <a:spAutoFit/>
          </a:bodyPr>
          <a:lstStyle/>
          <a:p>
            <a:pPr algn="ctr"/>
            <a:r>
              <a:rPr lang="en-US" sz="3200" b="1" dirty="0" smtClean="0">
                <a:latin typeface="Tahoma" charset="0"/>
                <a:ea typeface="Tahoma" charset="0"/>
                <a:cs typeface="Tahoma" charset="0"/>
              </a:rPr>
              <a:t>44:23-48:22 </a:t>
            </a:r>
            <a:r>
              <a:rPr lang="mr-IN" sz="3200" b="1" dirty="0" smtClean="0">
                <a:latin typeface="Tahoma" charset="0"/>
                <a:ea typeface="Tahoma" charset="0"/>
                <a:cs typeface="Tahoma" charset="0"/>
              </a:rPr>
              <a:t>–</a:t>
            </a:r>
            <a:r>
              <a:rPr lang="en-US" sz="3200" b="1" dirty="0" smtClean="0">
                <a:latin typeface="Tahoma" charset="0"/>
                <a:ea typeface="Tahoma" charset="0"/>
                <a:cs typeface="Tahoma" charset="0"/>
              </a:rPr>
              <a:t> </a:t>
            </a:r>
            <a:r>
              <a:rPr lang="en-US" sz="3200" dirty="0" smtClean="0">
                <a:latin typeface="Tahoma" charset="0"/>
                <a:ea typeface="Tahoma" charset="0"/>
                <a:cs typeface="Tahoma" charset="0"/>
              </a:rPr>
              <a:t>Babylon’s downfall: Cyrus and God’s deliverance</a:t>
            </a:r>
            <a:endParaRPr lang="en-US" sz="3200" dirty="0">
              <a:latin typeface="Tahoma" charset="0"/>
              <a:ea typeface="Tahoma" charset="0"/>
              <a:cs typeface="Tahoma" charset="0"/>
            </a:endParaRPr>
          </a:p>
        </p:txBody>
      </p:sp>
      <p:sp>
        <p:nvSpPr>
          <p:cNvPr id="7" name="TextBox 6"/>
          <p:cNvSpPr txBox="1"/>
          <p:nvPr/>
        </p:nvSpPr>
        <p:spPr>
          <a:xfrm>
            <a:off x="1586752" y="414305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49:1-52:12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Certainty in the uncertainty of Zion</a:t>
            </a:r>
            <a:endParaRPr lang="en-US" sz="3200" dirty="0">
              <a:solidFill>
                <a:schemeClr val="bg1"/>
              </a:solidFill>
              <a:latin typeface="Tahoma" charset="0"/>
              <a:ea typeface="Tahoma" charset="0"/>
              <a:cs typeface="Tahoma" charset="0"/>
            </a:endParaRPr>
          </a:p>
        </p:txBody>
      </p:sp>
      <p:sp>
        <p:nvSpPr>
          <p:cNvPr id="8" name="TextBox 7"/>
          <p:cNvSpPr txBox="1"/>
          <p:nvPr/>
        </p:nvSpPr>
        <p:spPr>
          <a:xfrm>
            <a:off x="1979743" y="5356521"/>
            <a:ext cx="6675120" cy="1077218"/>
          </a:xfrm>
          <a:prstGeom prst="rect">
            <a:avLst/>
          </a:prstGeom>
          <a:solidFill>
            <a:srgbClr val="76D6FF"/>
          </a:solidFill>
          <a:ln>
            <a:noFill/>
          </a:ln>
        </p:spPr>
        <p:txBody>
          <a:bodyPr wrap="square" rtlCol="0">
            <a:spAutoFit/>
          </a:bodyPr>
          <a:lstStyle/>
          <a:p>
            <a:pPr algn="ctr"/>
            <a:r>
              <a:rPr lang="en-US" sz="3200" b="1" dirty="0" smtClean="0">
                <a:solidFill>
                  <a:schemeClr val="bg1"/>
                </a:solidFill>
                <a:latin typeface="Tahoma" charset="0"/>
                <a:ea typeface="Tahoma" charset="0"/>
                <a:cs typeface="Tahoma" charset="0"/>
              </a:rPr>
              <a:t>52:13-55:13 </a:t>
            </a:r>
            <a:r>
              <a:rPr lang="mr-IN" sz="3200" b="1" dirty="0" smtClean="0">
                <a:solidFill>
                  <a:schemeClr val="bg1"/>
                </a:solidFill>
                <a:latin typeface="Tahoma" charset="0"/>
                <a:ea typeface="Tahoma" charset="0"/>
                <a:cs typeface="Tahoma" charset="0"/>
              </a:rPr>
              <a:t>–</a:t>
            </a:r>
            <a:r>
              <a:rPr lang="en-US" sz="3200" b="1" dirty="0" smtClean="0">
                <a:solidFill>
                  <a:schemeClr val="bg1"/>
                </a:solidFill>
                <a:latin typeface="Tahoma" charset="0"/>
                <a:ea typeface="Tahoma" charset="0"/>
                <a:cs typeface="Tahoma" charset="0"/>
              </a:rPr>
              <a:t> </a:t>
            </a:r>
            <a:r>
              <a:rPr lang="en-US" sz="3200" dirty="0" smtClean="0">
                <a:solidFill>
                  <a:schemeClr val="bg1"/>
                </a:solidFill>
                <a:latin typeface="Tahoma" charset="0"/>
                <a:ea typeface="Tahoma" charset="0"/>
                <a:cs typeface="Tahoma" charset="0"/>
              </a:rPr>
              <a:t>The Servant: Suffering for the joy of Zion</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09566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0971"/>
            <a:ext cx="7886700" cy="603311"/>
          </a:xfrm>
        </p:spPr>
        <p:txBody>
          <a:bodyPr anchor="t">
            <a:normAutofit/>
          </a:bodyPr>
          <a:lstStyle/>
          <a:p>
            <a:pPr algn="ctr"/>
            <a:r>
              <a:rPr lang="en-US" sz="3200" dirty="0" smtClean="0">
                <a:latin typeface="Tahoma" charset="0"/>
                <a:ea typeface="Tahoma" charset="0"/>
                <a:cs typeface="Tahoma" charset="0"/>
              </a:rPr>
              <a:t>Isaiah 51-52</a:t>
            </a:r>
            <a:endParaRPr lang="en-US" sz="3200" dirty="0">
              <a:latin typeface="Tahoma" charset="0"/>
              <a:ea typeface="Tahoma" charset="0"/>
              <a:cs typeface="Tahoma" charset="0"/>
            </a:endParaRPr>
          </a:p>
        </p:txBody>
      </p:sp>
      <p:sp>
        <p:nvSpPr>
          <p:cNvPr id="4" name="TextBox 3"/>
          <p:cNvSpPr txBox="1"/>
          <p:nvPr/>
        </p:nvSpPr>
        <p:spPr>
          <a:xfrm>
            <a:off x="1982786" y="2049182"/>
            <a:ext cx="5178425" cy="769441"/>
          </a:xfrm>
          <a:prstGeom prst="rect">
            <a:avLst/>
          </a:prstGeom>
          <a:solidFill>
            <a:srgbClr val="FFFF00"/>
          </a:solidFill>
          <a:ln w="38100">
            <a:noFill/>
          </a:ln>
        </p:spPr>
        <p:txBody>
          <a:bodyPr wrap="square" rtlCol="0">
            <a:spAutoFit/>
          </a:bodyPr>
          <a:lstStyle/>
          <a:p>
            <a:pPr algn="ctr"/>
            <a:r>
              <a:rPr lang="en-US" sz="4400" smtClean="0">
                <a:solidFill>
                  <a:schemeClr val="bg1"/>
                </a:solidFill>
                <a:latin typeface="Tahoma" charset="0"/>
                <a:ea typeface="Tahoma" charset="0"/>
                <a:cs typeface="Tahoma" charset="0"/>
              </a:rPr>
              <a:t>The despair of Zion</a:t>
            </a:r>
            <a:endParaRPr lang="en-US" sz="4400" dirty="0">
              <a:solidFill>
                <a:schemeClr val="bg1"/>
              </a:solidFill>
              <a:latin typeface="Tahoma" charset="0"/>
              <a:ea typeface="Tahoma" charset="0"/>
              <a:cs typeface="Tahoma" charset="0"/>
            </a:endParaRPr>
          </a:p>
        </p:txBody>
      </p:sp>
      <p:sp>
        <p:nvSpPr>
          <p:cNvPr id="6" name="TextBox 5"/>
          <p:cNvSpPr txBox="1"/>
          <p:nvPr/>
        </p:nvSpPr>
        <p:spPr>
          <a:xfrm>
            <a:off x="1077912" y="3154082"/>
            <a:ext cx="6988175" cy="769441"/>
          </a:xfrm>
          <a:prstGeom prst="rect">
            <a:avLst/>
          </a:prstGeom>
          <a:solidFill>
            <a:srgbClr val="FFFF00"/>
          </a:solidFill>
          <a:ln w="38100">
            <a:noFill/>
          </a:ln>
        </p:spPr>
        <p:txBody>
          <a:bodyPr wrap="square" rtlCol="0">
            <a:spAutoFit/>
          </a:bodyPr>
          <a:lstStyle/>
          <a:p>
            <a:pPr algn="ctr"/>
            <a:r>
              <a:rPr lang="en-US" sz="4400" dirty="0" smtClean="0">
                <a:solidFill>
                  <a:schemeClr val="bg1"/>
                </a:solidFill>
                <a:latin typeface="Tahoma" charset="0"/>
                <a:ea typeface="Tahoma" charset="0"/>
                <a:cs typeface="Tahoma" charset="0"/>
              </a:rPr>
              <a:t>The assurances of </a:t>
            </a:r>
            <a:r>
              <a:rPr lang="en-US" sz="4400" smtClean="0">
                <a:solidFill>
                  <a:schemeClr val="bg1"/>
                </a:solidFill>
                <a:latin typeface="Tahoma" charset="0"/>
                <a:ea typeface="Tahoma" charset="0"/>
                <a:cs typeface="Tahoma" charset="0"/>
              </a:rPr>
              <a:t>the Lord</a:t>
            </a:r>
            <a:endParaRPr lang="en-US" sz="4400" dirty="0">
              <a:solidFill>
                <a:schemeClr val="bg1"/>
              </a:solidFill>
              <a:latin typeface="Tahoma" charset="0"/>
              <a:ea typeface="Tahoma" charset="0"/>
              <a:cs typeface="Tahoma" charset="0"/>
            </a:endParaRPr>
          </a:p>
        </p:txBody>
      </p:sp>
      <p:sp>
        <p:nvSpPr>
          <p:cNvPr id="7" name="TextBox 6"/>
          <p:cNvSpPr txBox="1"/>
          <p:nvPr/>
        </p:nvSpPr>
        <p:spPr>
          <a:xfrm>
            <a:off x="1389855" y="4258982"/>
            <a:ext cx="6364288" cy="769441"/>
          </a:xfrm>
          <a:prstGeom prst="rect">
            <a:avLst/>
          </a:prstGeom>
          <a:solidFill>
            <a:srgbClr val="FFFF00"/>
          </a:solidFill>
          <a:ln w="38100">
            <a:noFill/>
          </a:ln>
        </p:spPr>
        <p:txBody>
          <a:bodyPr wrap="square" rtlCol="0">
            <a:spAutoFit/>
          </a:bodyPr>
          <a:lstStyle/>
          <a:p>
            <a:pPr algn="ctr"/>
            <a:r>
              <a:rPr lang="en-US" sz="4400" dirty="0" smtClean="0">
                <a:solidFill>
                  <a:schemeClr val="bg1"/>
                </a:solidFill>
                <a:latin typeface="Tahoma" charset="0"/>
                <a:ea typeface="Tahoma" charset="0"/>
                <a:cs typeface="Tahoma" charset="0"/>
              </a:rPr>
              <a:t>The work </a:t>
            </a:r>
            <a:r>
              <a:rPr lang="en-US" sz="4400" smtClean="0">
                <a:solidFill>
                  <a:schemeClr val="bg1"/>
                </a:solidFill>
                <a:latin typeface="Tahoma" charset="0"/>
                <a:ea typeface="Tahoma" charset="0"/>
                <a:cs typeface="Tahoma" charset="0"/>
              </a:rPr>
              <a:t>of the Servant</a:t>
            </a:r>
            <a:endParaRPr lang="en-US" sz="4400" dirty="0">
              <a:solidFill>
                <a:schemeClr val="bg1"/>
              </a:solidFill>
              <a:latin typeface="Tahoma" charset="0"/>
              <a:ea typeface="Tahoma" charset="0"/>
              <a:cs typeface="Tahoma" charset="0"/>
            </a:endParaRPr>
          </a:p>
        </p:txBody>
      </p:sp>
      <p:sp>
        <p:nvSpPr>
          <p:cNvPr id="8" name="TextBox 7"/>
          <p:cNvSpPr txBox="1"/>
          <p:nvPr/>
        </p:nvSpPr>
        <p:spPr>
          <a:xfrm>
            <a:off x="628650" y="1112011"/>
            <a:ext cx="5178425" cy="646331"/>
          </a:xfrm>
          <a:prstGeom prst="rect">
            <a:avLst/>
          </a:prstGeom>
          <a:noFill/>
          <a:ln w="38100">
            <a:noFill/>
          </a:ln>
        </p:spPr>
        <p:txBody>
          <a:bodyPr wrap="square" rtlCol="0">
            <a:spAutoFit/>
          </a:bodyPr>
          <a:lstStyle/>
          <a:p>
            <a:r>
              <a:rPr lang="en-US" sz="3600" smtClean="0">
                <a:solidFill>
                  <a:srgbClr val="00B0F0"/>
                </a:solidFill>
                <a:latin typeface="Tahoma" charset="0"/>
                <a:ea typeface="Tahoma" charset="0"/>
                <a:cs typeface="Tahoma" charset="0"/>
              </a:rPr>
              <a:t>Things to look for:</a:t>
            </a:r>
            <a:endParaRPr lang="en-US" sz="3600" dirty="0">
              <a:solidFill>
                <a:srgbClr val="00B0F0"/>
              </a:solidFill>
              <a:latin typeface="Tahoma" charset="0"/>
              <a:ea typeface="Tahoma" charset="0"/>
              <a:cs typeface="Tahoma" charset="0"/>
            </a:endParaRPr>
          </a:p>
        </p:txBody>
      </p:sp>
    </p:spTree>
    <p:extLst>
      <p:ext uri="{BB962C8B-B14F-4D97-AF65-F5344CB8AC3E}">
        <p14:creationId xmlns:p14="http://schemas.microsoft.com/office/powerpoint/2010/main" val="8834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3559"/>
            <a:ext cx="7886700" cy="603311"/>
          </a:xfrm>
        </p:spPr>
        <p:txBody>
          <a:bodyPr anchor="t">
            <a:normAutofit/>
          </a:bodyPr>
          <a:lstStyle/>
          <a:p>
            <a:pPr algn="ctr"/>
            <a:r>
              <a:rPr lang="en-US" sz="3200" smtClean="0">
                <a:latin typeface="Tahoma" charset="0"/>
                <a:ea typeface="Tahoma" charset="0"/>
                <a:cs typeface="Tahoma" charset="0"/>
              </a:rPr>
              <a:t>Isaiah 51:1-8</a:t>
            </a:r>
            <a:endParaRPr lang="en-US" sz="3200" dirty="0">
              <a:latin typeface="Tahoma" charset="0"/>
              <a:ea typeface="Tahoma" charset="0"/>
              <a:cs typeface="Tahoma" charset="0"/>
            </a:endParaRPr>
          </a:p>
        </p:txBody>
      </p:sp>
      <p:sp>
        <p:nvSpPr>
          <p:cNvPr id="4" name="TextBox 3"/>
          <p:cNvSpPr txBox="1"/>
          <p:nvPr/>
        </p:nvSpPr>
        <p:spPr>
          <a:xfrm>
            <a:off x="628650" y="1025740"/>
            <a:ext cx="6153150" cy="1077218"/>
          </a:xfrm>
          <a:prstGeom prst="rect">
            <a:avLst/>
          </a:prstGeom>
          <a:solidFill>
            <a:srgbClr val="92D050"/>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“Listen to me, you who </a:t>
            </a:r>
            <a:r>
              <a:rPr lang="en-US" sz="3200" smtClean="0">
                <a:solidFill>
                  <a:schemeClr val="bg1"/>
                </a:solidFill>
                <a:latin typeface="Tahoma" charset="0"/>
                <a:ea typeface="Tahoma" charset="0"/>
                <a:cs typeface="Tahoma" charset="0"/>
              </a:rPr>
              <a:t>pursue righteousness.” (51:1)</a:t>
            </a:r>
            <a:endParaRPr lang="en-US" sz="3200" dirty="0">
              <a:solidFill>
                <a:schemeClr val="bg1"/>
              </a:solidFill>
              <a:latin typeface="Tahoma" charset="0"/>
              <a:ea typeface="Tahoma" charset="0"/>
              <a:cs typeface="Tahoma" charset="0"/>
            </a:endParaRPr>
          </a:p>
        </p:txBody>
      </p:sp>
      <p:sp>
        <p:nvSpPr>
          <p:cNvPr id="6" name="TextBox 5"/>
          <p:cNvSpPr txBox="1"/>
          <p:nvPr/>
        </p:nvSpPr>
        <p:spPr>
          <a:xfrm>
            <a:off x="1077910" y="2092556"/>
            <a:ext cx="6872289" cy="1077218"/>
          </a:xfrm>
          <a:prstGeom prst="rect">
            <a:avLst/>
          </a:prstGeom>
          <a:solidFill>
            <a:srgbClr val="00B0F0"/>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“Look to Abraham your father</a:t>
            </a:r>
            <a:r>
              <a:rPr lang="mr-IN" sz="3200" dirty="0" smtClean="0">
                <a:solidFill>
                  <a:schemeClr val="bg1"/>
                </a:solidFill>
                <a:latin typeface="Tahoma" charset="0"/>
                <a:ea typeface="Tahoma" charset="0"/>
                <a:cs typeface="Tahoma" charset="0"/>
              </a:rPr>
              <a:t>…</a:t>
            </a:r>
            <a:r>
              <a:rPr lang="en-US" sz="3200" dirty="0" smtClean="0">
                <a:solidFill>
                  <a:schemeClr val="bg1"/>
                </a:solidFill>
                <a:latin typeface="Tahoma" charset="0"/>
                <a:ea typeface="Tahoma" charset="0"/>
                <a:cs typeface="Tahoma" charset="0"/>
              </a:rPr>
              <a:t>the Lord will comfort Zion.” (51:2-3)</a:t>
            </a:r>
            <a:endParaRPr lang="en-US" sz="3200" dirty="0">
              <a:solidFill>
                <a:schemeClr val="bg1"/>
              </a:solidFill>
              <a:latin typeface="Tahoma" charset="0"/>
              <a:ea typeface="Tahoma" charset="0"/>
              <a:cs typeface="Tahoma" charset="0"/>
            </a:endParaRPr>
          </a:p>
        </p:txBody>
      </p:sp>
      <p:sp>
        <p:nvSpPr>
          <p:cNvPr id="7" name="TextBox 6"/>
          <p:cNvSpPr txBox="1"/>
          <p:nvPr/>
        </p:nvSpPr>
        <p:spPr>
          <a:xfrm>
            <a:off x="2151062" y="3169774"/>
            <a:ext cx="6364288" cy="1077218"/>
          </a:xfrm>
          <a:prstGeom prst="rect">
            <a:avLst/>
          </a:prstGeom>
          <a:solidFill>
            <a:srgbClr val="FFFF00"/>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“The law will go forth, I will set my justice as a light</a:t>
            </a:r>
            <a:r>
              <a:rPr lang="mr-IN" sz="3200" dirty="0" smtClean="0">
                <a:solidFill>
                  <a:schemeClr val="bg1"/>
                </a:solidFill>
                <a:latin typeface="Tahoma" charset="0"/>
                <a:ea typeface="Tahoma" charset="0"/>
                <a:cs typeface="Tahoma" charset="0"/>
              </a:rPr>
              <a:t>…</a:t>
            </a:r>
            <a:r>
              <a:rPr lang="en-US" sz="3200" dirty="0" smtClean="0">
                <a:solidFill>
                  <a:schemeClr val="bg1"/>
                </a:solidFill>
                <a:latin typeface="Tahoma" charset="0"/>
                <a:ea typeface="Tahoma" charset="0"/>
                <a:cs typeface="Tahoma" charset="0"/>
              </a:rPr>
              <a:t>” (51:4-5)</a:t>
            </a:r>
            <a:endParaRPr lang="en-US" sz="3200" dirty="0">
              <a:solidFill>
                <a:schemeClr val="bg1"/>
              </a:solidFill>
              <a:latin typeface="Tahoma" charset="0"/>
              <a:ea typeface="Tahoma" charset="0"/>
              <a:cs typeface="Tahoma" charset="0"/>
            </a:endParaRPr>
          </a:p>
        </p:txBody>
      </p:sp>
      <p:sp>
        <p:nvSpPr>
          <p:cNvPr id="9" name="TextBox 8"/>
          <p:cNvSpPr txBox="1"/>
          <p:nvPr/>
        </p:nvSpPr>
        <p:spPr>
          <a:xfrm>
            <a:off x="1077909" y="4246992"/>
            <a:ext cx="6872289" cy="1077218"/>
          </a:xfrm>
          <a:prstGeom prst="rect">
            <a:avLst/>
          </a:prstGeom>
          <a:solidFill>
            <a:srgbClr val="00B0F0"/>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“Look to the earth beneath</a:t>
            </a:r>
            <a:r>
              <a:rPr lang="mr-IN" sz="3200" dirty="0" smtClean="0">
                <a:solidFill>
                  <a:schemeClr val="bg1"/>
                </a:solidFill>
                <a:latin typeface="Tahoma" charset="0"/>
                <a:ea typeface="Tahoma" charset="0"/>
                <a:cs typeface="Tahoma" charset="0"/>
              </a:rPr>
              <a:t>…</a:t>
            </a:r>
            <a:r>
              <a:rPr lang="en-US" sz="3200" dirty="0" smtClean="0">
                <a:solidFill>
                  <a:schemeClr val="bg1"/>
                </a:solidFill>
                <a:latin typeface="Tahoma" charset="0"/>
                <a:ea typeface="Tahoma" charset="0"/>
                <a:cs typeface="Tahoma" charset="0"/>
              </a:rPr>
              <a:t>my salvation will be forever.” (51:6)</a:t>
            </a:r>
            <a:endParaRPr lang="en-US" sz="3200" dirty="0">
              <a:solidFill>
                <a:schemeClr val="bg1"/>
              </a:solidFill>
              <a:latin typeface="Tahoma" charset="0"/>
              <a:ea typeface="Tahoma" charset="0"/>
              <a:cs typeface="Tahoma" charset="0"/>
            </a:endParaRPr>
          </a:p>
        </p:txBody>
      </p:sp>
      <p:sp>
        <p:nvSpPr>
          <p:cNvPr id="10" name="TextBox 9"/>
          <p:cNvSpPr txBox="1"/>
          <p:nvPr/>
        </p:nvSpPr>
        <p:spPr>
          <a:xfrm>
            <a:off x="628650" y="5324210"/>
            <a:ext cx="6153150" cy="1077218"/>
          </a:xfrm>
          <a:prstGeom prst="rect">
            <a:avLst/>
          </a:prstGeom>
          <a:solidFill>
            <a:srgbClr val="92D050"/>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“Listen to me, you who know righteousness.” (51:7-8)</a:t>
            </a:r>
            <a:endParaRPr lang="en-US" sz="32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202858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US" sz="3200" dirty="0" smtClean="0">
                <a:latin typeface="Tahoma" charset="0"/>
                <a:ea typeface="Tahoma" charset="0"/>
                <a:cs typeface="Tahoma" charset="0"/>
              </a:rPr>
              <a:t>Isaiah 51-52</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825625"/>
            <a:ext cx="7886700" cy="3203575"/>
          </a:xfrm>
        </p:spPr>
        <p:txBody>
          <a:bodyPr>
            <a:normAutofit/>
          </a:bodyPr>
          <a:lstStyle/>
          <a:p>
            <a:r>
              <a:rPr lang="en-US" sz="3200" dirty="0" smtClean="0">
                <a:solidFill>
                  <a:srgbClr val="FFFF00"/>
                </a:solidFill>
                <a:latin typeface="Tahoma" charset="0"/>
                <a:ea typeface="Tahoma" charset="0"/>
                <a:cs typeface="Tahoma" charset="0"/>
              </a:rPr>
              <a:t>51:9 </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a:t>
            </a:r>
            <a:r>
              <a:rPr lang="en-US" sz="3200" dirty="0" smtClean="0">
                <a:latin typeface="Tahoma" charset="0"/>
                <a:ea typeface="Tahoma" charset="0"/>
                <a:cs typeface="Tahoma" charset="0"/>
              </a:rPr>
              <a:t>Remember what God has done, and do not fear!</a:t>
            </a:r>
          </a:p>
          <a:p>
            <a:r>
              <a:rPr lang="en-US" sz="3200" dirty="0" smtClean="0">
                <a:solidFill>
                  <a:srgbClr val="FFFF00"/>
                </a:solidFill>
                <a:latin typeface="Tahoma" charset="0"/>
                <a:ea typeface="Tahoma" charset="0"/>
                <a:cs typeface="Tahoma" charset="0"/>
              </a:rPr>
              <a:t>51:17 </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a:t>
            </a:r>
            <a:r>
              <a:rPr lang="en-US" sz="3200" dirty="0" smtClean="0">
                <a:latin typeface="Tahoma" charset="0"/>
                <a:ea typeface="Tahoma" charset="0"/>
                <a:cs typeface="Tahoma" charset="0"/>
              </a:rPr>
              <a:t>You have drunk God’s wrath, but will soon hand the cup to another.</a:t>
            </a:r>
          </a:p>
          <a:p>
            <a:r>
              <a:rPr lang="en-US" sz="3200" dirty="0" smtClean="0">
                <a:solidFill>
                  <a:srgbClr val="FFFF00"/>
                </a:solidFill>
                <a:latin typeface="Tahoma" charset="0"/>
                <a:ea typeface="Tahoma" charset="0"/>
                <a:cs typeface="Tahoma" charset="0"/>
              </a:rPr>
              <a:t>52:1 </a:t>
            </a:r>
            <a:r>
              <a:rPr lang="mr-IN" sz="3200" dirty="0" smtClean="0">
                <a:solidFill>
                  <a:srgbClr val="FFFF00"/>
                </a:solidFill>
                <a:latin typeface="Tahoma" charset="0"/>
                <a:ea typeface="Tahoma" charset="0"/>
                <a:cs typeface="Tahoma" charset="0"/>
              </a:rPr>
              <a:t>–</a:t>
            </a:r>
            <a:r>
              <a:rPr lang="en-US" sz="3200" dirty="0" smtClean="0">
                <a:solidFill>
                  <a:srgbClr val="FFFF00"/>
                </a:solidFill>
                <a:latin typeface="Tahoma" charset="0"/>
                <a:ea typeface="Tahoma" charset="0"/>
                <a:cs typeface="Tahoma" charset="0"/>
              </a:rPr>
              <a:t> </a:t>
            </a:r>
            <a:r>
              <a:rPr lang="en-US" sz="3200" dirty="0" smtClean="0">
                <a:latin typeface="Tahoma" charset="0"/>
                <a:ea typeface="Tahoma" charset="0"/>
                <a:cs typeface="Tahoma" charset="0"/>
              </a:rPr>
              <a:t>Announce good news to the city of Jerusalem that God reigns!</a:t>
            </a:r>
          </a:p>
        </p:txBody>
      </p:sp>
      <p:sp>
        <p:nvSpPr>
          <p:cNvPr id="4" name="TextBox 3"/>
          <p:cNvSpPr txBox="1"/>
          <p:nvPr/>
        </p:nvSpPr>
        <p:spPr>
          <a:xfrm>
            <a:off x="1514474" y="921248"/>
            <a:ext cx="6115051" cy="769441"/>
          </a:xfrm>
          <a:prstGeom prst="rect">
            <a:avLst/>
          </a:prstGeom>
          <a:solidFill>
            <a:srgbClr val="FFFF00"/>
          </a:solidFill>
          <a:ln w="38100">
            <a:noFill/>
          </a:ln>
        </p:spPr>
        <p:txBody>
          <a:bodyPr wrap="square" rtlCol="0">
            <a:spAutoFit/>
          </a:bodyPr>
          <a:lstStyle/>
          <a:p>
            <a:pPr algn="ctr"/>
            <a:r>
              <a:rPr lang="en-US" sz="4400" dirty="0" smtClean="0">
                <a:solidFill>
                  <a:schemeClr val="bg1"/>
                </a:solidFill>
                <a:latin typeface="Tahoma" charset="0"/>
                <a:ea typeface="Tahoma" charset="0"/>
                <a:cs typeface="Tahoma" charset="0"/>
              </a:rPr>
              <a:t>Awake, Awake</a:t>
            </a:r>
            <a:r>
              <a:rPr lang="en-US" sz="4400" smtClean="0">
                <a:solidFill>
                  <a:schemeClr val="bg1"/>
                </a:solidFill>
                <a:latin typeface="Tahoma" charset="0"/>
                <a:ea typeface="Tahoma" charset="0"/>
                <a:cs typeface="Tahoma" charset="0"/>
              </a:rPr>
              <a:t>! </a:t>
            </a:r>
            <a:endParaRPr lang="en-US" sz="4400" dirty="0">
              <a:solidFill>
                <a:schemeClr val="bg1"/>
              </a:solidFill>
              <a:latin typeface="Tahoma" charset="0"/>
              <a:ea typeface="Tahoma" charset="0"/>
              <a:cs typeface="Tahoma" charset="0"/>
            </a:endParaRPr>
          </a:p>
        </p:txBody>
      </p:sp>
      <p:sp>
        <p:nvSpPr>
          <p:cNvPr id="9" name="TextBox 8"/>
          <p:cNvSpPr txBox="1"/>
          <p:nvPr/>
        </p:nvSpPr>
        <p:spPr>
          <a:xfrm>
            <a:off x="1514473" y="5164136"/>
            <a:ext cx="6115051" cy="769441"/>
          </a:xfrm>
          <a:prstGeom prst="rect">
            <a:avLst/>
          </a:prstGeom>
          <a:solidFill>
            <a:srgbClr val="00B0F0"/>
          </a:solidFill>
          <a:ln w="38100">
            <a:noFill/>
          </a:ln>
        </p:spPr>
        <p:txBody>
          <a:bodyPr wrap="square" rtlCol="0">
            <a:spAutoFit/>
          </a:bodyPr>
          <a:lstStyle/>
          <a:p>
            <a:pPr algn="ctr"/>
            <a:r>
              <a:rPr lang="en-US" sz="4400" dirty="0" smtClean="0">
                <a:solidFill>
                  <a:schemeClr val="bg1"/>
                </a:solidFill>
                <a:latin typeface="Tahoma" charset="0"/>
                <a:ea typeface="Tahoma" charset="0"/>
                <a:cs typeface="Tahoma" charset="0"/>
              </a:rPr>
              <a:t>Depart, Depart! (52:11) </a:t>
            </a:r>
            <a:endParaRPr lang="en-US" sz="44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08884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18037</TotalTime>
  <Words>1984</Words>
  <Application>Microsoft Office PowerPoint</Application>
  <PresentationFormat>On-screen Show (4:3)</PresentationFormat>
  <Paragraphs>239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Book of Isaiah</vt:lpstr>
      <vt:lpstr>Class Plan</vt:lpstr>
      <vt:lpstr>Upcoming Classes</vt:lpstr>
      <vt:lpstr>Isaiah 40-55</vt:lpstr>
      <vt:lpstr>Themes Laid Out in Isaiah 40</vt:lpstr>
      <vt:lpstr>Isaiah 40-55</vt:lpstr>
      <vt:lpstr>Isaiah 51-52</vt:lpstr>
      <vt:lpstr>Isaiah 51:1-8</vt:lpstr>
      <vt:lpstr>Isaiah 51-52</vt:lpstr>
      <vt:lpstr>Isaiah 51 in the New Testament</vt:lpstr>
      <vt:lpstr>Isaiah 51 in the New Testament</vt:lpstr>
      <vt:lpstr>Isaiah 51 in the New Testament</vt:lpstr>
      <vt:lpstr>Isaiah 52 in the New Testament</vt:lpstr>
      <vt:lpstr>Isaiah 52 in the New Testament</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Book of Isaiah</vt:lpstr>
      <vt:lpstr>PowerPoint Presentation</vt:lpstr>
      <vt:lpstr>PowerPoint Presentation</vt:lpstr>
      <vt:lpstr>God’s “Servant” in Isaiah 41-55</vt:lpstr>
      <vt:lpstr>Isaiah 49</vt:lpstr>
      <vt:lpstr>Isaiah 50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219</cp:revision>
  <cp:lastPrinted>2018-02-01T00:01:42Z</cp:lastPrinted>
  <dcterms:created xsi:type="dcterms:W3CDTF">2017-12-06T22:33:32Z</dcterms:created>
  <dcterms:modified xsi:type="dcterms:W3CDTF">2018-03-28T23:14:12Z</dcterms:modified>
</cp:coreProperties>
</file>