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216B76-D6C1-46A8-9CC9-6DD28419C91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FDB793-52D2-4F8C-93A9-5EB1994D09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 FROM  PHILIP – THE EVANGELIST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Acts 6:1ff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458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Jerusalem we go to Samaria – Acts 8</a:t>
            </a:r>
          </a:p>
          <a:p>
            <a:r>
              <a:rPr lang="en-US" dirty="0" smtClean="0"/>
              <a:t>Then to a desert road</a:t>
            </a:r>
          </a:p>
          <a:p>
            <a:r>
              <a:rPr lang="en-US" dirty="0" smtClean="0"/>
              <a:t>Then to Caesarea where he lived with his family – Acts 21:8</a:t>
            </a:r>
          </a:p>
          <a:p>
            <a:r>
              <a:rPr lang="en-US" dirty="0" smtClean="0"/>
              <a:t>Whether to multitudes or to one person, he impacted many lives simply by speaking of the Christ.</a:t>
            </a:r>
          </a:p>
          <a:p>
            <a:r>
              <a:rPr lang="en-US" dirty="0" smtClean="0"/>
              <a:t>Acts 1:8 – Jerusalem to Judea to Samaria and to the uttermost parts of the earth.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Philip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0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Opportunities are found in unexpected places.</a:t>
            </a:r>
          </a:p>
          <a:p>
            <a:r>
              <a:rPr lang="en-US" dirty="0" smtClean="0"/>
              <a:t>Who knows the outcome of teaching just one person.</a:t>
            </a:r>
          </a:p>
          <a:p>
            <a:r>
              <a:rPr lang="en-US" dirty="0" smtClean="0"/>
              <a:t>Why leave Samaria? I’m doing a valuable work.</a:t>
            </a:r>
          </a:p>
          <a:p>
            <a:r>
              <a:rPr lang="en-US" dirty="0" smtClean="0"/>
              <a:t>Many will know who I am. </a:t>
            </a:r>
          </a:p>
          <a:p>
            <a:r>
              <a:rPr lang="en-US" dirty="0" smtClean="0"/>
              <a:t>Is fame the goal of an evangelist?</a:t>
            </a:r>
          </a:p>
          <a:p>
            <a:r>
              <a:rPr lang="en-US" dirty="0" smtClean="0"/>
              <a:t>History records a church in Ethiopia for many years.</a:t>
            </a:r>
          </a:p>
          <a:p>
            <a:r>
              <a:rPr lang="en-US" dirty="0" smtClean="0"/>
              <a:t>Philip taught the eunuch who taught…2 Timothy 2:2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3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opportunities can be fleeting.</a:t>
            </a:r>
          </a:p>
          <a:p>
            <a:r>
              <a:rPr lang="en-US" dirty="0" smtClean="0"/>
              <a:t>Vs. 29-30</a:t>
            </a:r>
          </a:p>
          <a:p>
            <a:r>
              <a:rPr lang="en-US" dirty="0" smtClean="0"/>
              <a:t>Spirit said “Go”, Philip ran.</a:t>
            </a:r>
          </a:p>
          <a:p>
            <a:r>
              <a:rPr lang="en-US" dirty="0" smtClean="0"/>
              <a:t>Couldn’t the Spirit have placed him </a:t>
            </a:r>
            <a:r>
              <a:rPr lang="en-US" u="sng" dirty="0" smtClean="0"/>
              <a:t>in</a:t>
            </a:r>
            <a:r>
              <a:rPr lang="en-US" dirty="0" smtClean="0"/>
              <a:t> the chariot?</a:t>
            </a:r>
          </a:p>
          <a:p>
            <a:r>
              <a:rPr lang="en-US" dirty="0" smtClean="0"/>
              <a:t>We stammer in our mind about what to say. Say </a:t>
            </a:r>
            <a:r>
              <a:rPr lang="en-US" u="sng" dirty="0" smtClean="0"/>
              <a:t>something. </a:t>
            </a:r>
            <a:r>
              <a:rPr lang="en-US" dirty="0" smtClean="0"/>
              <a:t>Work on saying it better next time.</a:t>
            </a:r>
          </a:p>
          <a:p>
            <a:r>
              <a:rPr lang="en-US" dirty="0" smtClean="0"/>
              <a:t>Don’t let the moment pass. It may never return again.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 taught Jesus.</a:t>
            </a:r>
          </a:p>
          <a:p>
            <a:r>
              <a:rPr lang="en-US" dirty="0" smtClean="0"/>
              <a:t>What do you know about Him?</a:t>
            </a:r>
          </a:p>
          <a:p>
            <a:r>
              <a:rPr lang="en-US" dirty="0" smtClean="0"/>
              <a:t>Church organization is important. So is scriptural worship.</a:t>
            </a:r>
          </a:p>
          <a:p>
            <a:r>
              <a:rPr lang="en-US" dirty="0" smtClean="0"/>
              <a:t>Jesus is the power behind the gospel.</a:t>
            </a:r>
          </a:p>
          <a:p>
            <a:r>
              <a:rPr lang="en-US" dirty="0" smtClean="0"/>
              <a:t>Jesus is in Genesis, and Isaiah, and Jeremiah, and Psalms and Zechariah…</a:t>
            </a:r>
          </a:p>
          <a:p>
            <a:r>
              <a:rPr lang="en-US" dirty="0" smtClean="0"/>
              <a:t>Philip was skilled. So can we 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 preached what the eunuch needed to hear.</a:t>
            </a:r>
          </a:p>
          <a:p>
            <a:r>
              <a:rPr lang="en-US" dirty="0" smtClean="0"/>
              <a:t>Preaching Jesus included forgiveness of sins thru God’s plan.</a:t>
            </a:r>
          </a:p>
          <a:p>
            <a:r>
              <a:rPr lang="en-US" dirty="0" smtClean="0"/>
              <a:t>“See, here is water. What hinders me from being baptized?”</a:t>
            </a:r>
          </a:p>
          <a:p>
            <a:r>
              <a:rPr lang="en-US" dirty="0" smtClean="0"/>
              <a:t>Preaching Jesus isn’t just His crucifixion and resurrection. We have a part, too.</a:t>
            </a:r>
          </a:p>
          <a:p>
            <a:r>
              <a:rPr lang="en-US" dirty="0" smtClean="0"/>
              <a:t>Complete your obedience!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 never quit his work – Acts 21:8f</a:t>
            </a:r>
          </a:p>
          <a:p>
            <a:r>
              <a:rPr lang="en-US" dirty="0" smtClean="0"/>
              <a:t>He “served tables”, he preached to multitudes, he taught one man, then quietly went on serving.</a:t>
            </a:r>
          </a:p>
          <a:p>
            <a:r>
              <a:rPr lang="en-US" dirty="0" smtClean="0"/>
              <a:t>Offer help and encouragement to workers – Matt. 10:40-42;  2 John 9-11; 3 John 4-8</a:t>
            </a:r>
          </a:p>
          <a:p>
            <a:r>
              <a:rPr lang="en-US" dirty="0" smtClean="0"/>
              <a:t>Forgiveness – Paul participated in the death of Stephen, a co-worker of Philip.</a:t>
            </a:r>
          </a:p>
          <a:p>
            <a:r>
              <a:rPr lang="en-US" dirty="0" smtClean="0"/>
              <a:t>All of us are evangelists in some sense of the work.</a:t>
            </a:r>
          </a:p>
          <a:p>
            <a:r>
              <a:rPr lang="en-US" dirty="0" smtClean="0"/>
              <a:t>Thank God for using us!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0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</TotalTime>
  <Words>390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LESSONS  FROM  PHILIP – THE EVANGELIST</vt:lpstr>
      <vt:lpstr>History of Philip</vt:lpstr>
      <vt:lpstr>Lesson 1</vt:lpstr>
      <vt:lpstr>Lesson 2</vt:lpstr>
      <vt:lpstr>Lesson 3</vt:lpstr>
      <vt:lpstr>Lesson 4</vt:lpstr>
      <vt:lpstr>Lesson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 FROM  PHILLIP – THE EVANGELIST</dc:title>
  <dc:creator>papajack</dc:creator>
  <cp:lastModifiedBy>papajack</cp:lastModifiedBy>
  <cp:revision>4</cp:revision>
  <dcterms:created xsi:type="dcterms:W3CDTF">2014-01-26T00:47:06Z</dcterms:created>
  <dcterms:modified xsi:type="dcterms:W3CDTF">2014-01-26T01:21:40Z</dcterms:modified>
</cp:coreProperties>
</file>