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4F310E-2E91-4D63-A9D1-5AC287074950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1B79B-B030-4752-B2C7-0DBF98726C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458200" cy="1904999"/>
          </a:xfrm>
        </p:spPr>
        <p:txBody>
          <a:bodyPr/>
          <a:lstStyle/>
          <a:p>
            <a:r>
              <a:rPr lang="en-US" dirty="0" smtClean="0"/>
              <a:t>Lord, Teach us to pray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1752600"/>
          </a:xfrm>
        </p:spPr>
        <p:txBody>
          <a:bodyPr/>
          <a:lstStyle/>
          <a:p>
            <a:r>
              <a:rPr lang="en-US" dirty="0" smtClean="0"/>
              <a:t>“It happened that while Jesus was praying in a certain place, after He had finished, one of His disciples said to Him, ‘Lord, teach us to pray just as John also taught his disciples’.” (Luke 11:1)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 Pray, Not “how”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us know “how”.</a:t>
            </a:r>
          </a:p>
          <a:p>
            <a:r>
              <a:rPr lang="en-US" dirty="0" smtClean="0"/>
              <a:t>We need to learn “to”.</a:t>
            </a:r>
          </a:p>
          <a:p>
            <a:r>
              <a:rPr lang="en-US" dirty="0" smtClean="0"/>
              <a:t>He “finished” the prayer first, then instructed.</a:t>
            </a:r>
          </a:p>
          <a:p>
            <a:r>
              <a:rPr lang="en-US" dirty="0" smtClean="0"/>
              <a:t>The “Lord’s Prayer” is a model of “How”.</a:t>
            </a:r>
          </a:p>
          <a:p>
            <a:r>
              <a:rPr lang="en-US" dirty="0" smtClean="0"/>
              <a:t>His example is the “to”.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Is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He chose the 12 – Luke 6:12 (why? Couldn’t He do this on His own?)</a:t>
            </a:r>
          </a:p>
          <a:p>
            <a:r>
              <a:rPr lang="en-US" dirty="0" smtClean="0"/>
              <a:t>After death of John – Matt. 14:23</a:t>
            </a:r>
          </a:p>
          <a:p>
            <a:r>
              <a:rPr lang="en-US" dirty="0" smtClean="0"/>
              <a:t>Matt. 11:25-26 – thanks</a:t>
            </a:r>
          </a:p>
          <a:p>
            <a:r>
              <a:rPr lang="en-US" dirty="0" smtClean="0"/>
              <a:t>John 12:27ff – in times of distress.</a:t>
            </a:r>
          </a:p>
          <a:p>
            <a:r>
              <a:rPr lang="en-US" dirty="0" smtClean="0"/>
              <a:t>He was praying when asked – it’s His example.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Modern Idea or Medieval Idea?</a:t>
            </a:r>
          </a:p>
          <a:p>
            <a:r>
              <a:rPr lang="en-US" dirty="0" smtClean="0"/>
              <a:t>Or the Biblical Idea.</a:t>
            </a:r>
          </a:p>
          <a:p>
            <a:r>
              <a:rPr lang="en-US" dirty="0" smtClean="0"/>
              <a:t>We believe in the reality of God, the Father.</a:t>
            </a:r>
          </a:p>
          <a:p>
            <a:r>
              <a:rPr lang="en-US" dirty="0" smtClean="0"/>
              <a:t>I believe I need God. </a:t>
            </a:r>
            <a:r>
              <a:rPr lang="en-US" smtClean="0"/>
              <a:t>John </a:t>
            </a:r>
            <a:r>
              <a:rPr lang="en-US" smtClean="0"/>
              <a:t>15:5</a:t>
            </a:r>
            <a:endParaRPr lang="en-US" dirty="0" smtClean="0"/>
          </a:p>
          <a:p>
            <a:r>
              <a:rPr lang="en-US" dirty="0" smtClean="0"/>
              <a:t>God hears us. I Peter 3:12;   James 5:16</a:t>
            </a:r>
          </a:p>
          <a:p>
            <a:r>
              <a:rPr lang="en-US" dirty="0" smtClean="0"/>
              <a:t>He answers – James 5:17</a:t>
            </a:r>
          </a:p>
          <a:p>
            <a:r>
              <a:rPr lang="en-US" dirty="0" smtClean="0"/>
              <a:t>It should be “automatic” – James 5:13</a:t>
            </a:r>
          </a:p>
          <a:p>
            <a:r>
              <a:rPr lang="en-US" dirty="0" smtClean="0"/>
              <a:t>“Yes,  No,  Not Now”.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Sign Of Weakness?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things “I” can do. Some things I need help with. Or Advice.</a:t>
            </a:r>
          </a:p>
          <a:p>
            <a:r>
              <a:rPr lang="en-US" dirty="0" smtClean="0"/>
              <a:t>Communion with God is developed as we listen to Him (the Bible) and talk with Him.</a:t>
            </a:r>
          </a:p>
          <a:p>
            <a:r>
              <a:rPr lang="en-US" dirty="0" smtClean="0"/>
              <a:t>Are we weak because we have friends?</a:t>
            </a:r>
          </a:p>
          <a:p>
            <a:r>
              <a:rPr lang="en-US" dirty="0" smtClean="0"/>
              <a:t>“Real Men Don’t Eat Quiche”. Real men don’t live in fear of criticism.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Elijah – I Kings 18:36</a:t>
            </a:r>
          </a:p>
          <a:p>
            <a:r>
              <a:rPr lang="en-US" dirty="0" smtClean="0"/>
              <a:t>Hezekiah – 2 Kings 19:15</a:t>
            </a:r>
          </a:p>
          <a:p>
            <a:r>
              <a:rPr lang="en-US" dirty="0" smtClean="0"/>
              <a:t>Nehemiah – 2:4</a:t>
            </a:r>
          </a:p>
          <a:p>
            <a:r>
              <a:rPr lang="en-US" dirty="0" smtClean="0"/>
              <a:t>Daniel and Lion’s den.  Jonah from the whale’s belly. Prayer for </a:t>
            </a:r>
            <a:r>
              <a:rPr lang="en-US" dirty="0" err="1" smtClean="0"/>
              <a:t>Dorcas</a:t>
            </a:r>
            <a:r>
              <a:rPr lang="en-US" dirty="0" smtClean="0"/>
              <a:t>. Prayer for Peter in prison. </a:t>
            </a:r>
          </a:p>
          <a:p>
            <a:r>
              <a:rPr lang="en-US" dirty="0" smtClean="0"/>
              <a:t>Paul’s thorn – 2 Cor. 12:7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331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Lord, Teach us to pray</vt:lpstr>
      <vt:lpstr>“To Pray, Not “how” </vt:lpstr>
      <vt:lpstr>Jesus Is The Model</vt:lpstr>
      <vt:lpstr>Why Pray?</vt:lpstr>
      <vt:lpstr>A Sign Of Weakness?</vt:lpstr>
      <vt:lpstr>Great Examples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Lord, Teach us to pray</dc:title>
  <dc:creator>Bellaire Church</dc:creator>
  <cp:lastModifiedBy>Bellaire Church</cp:lastModifiedBy>
  <cp:revision>5</cp:revision>
  <dcterms:created xsi:type="dcterms:W3CDTF">2013-04-05T19:32:58Z</dcterms:created>
  <dcterms:modified xsi:type="dcterms:W3CDTF">2013-04-07T13:56:28Z</dcterms:modified>
</cp:coreProperties>
</file>