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0EA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5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4/20/2016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4/20/2016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4/20/2016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8" name="Picture 4" descr="Loving God with all your mind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878" r="10315"/>
          <a:stretch/>
        </p:blipFill>
        <p:spPr bwMode="auto">
          <a:xfrm>
            <a:off x="0" y="0"/>
            <a:ext cx="918070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88896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8" name="Picture 4" descr="Loving God with all your mind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82000"/>
                    </a14:imgEffect>
                    <a14:imgEffect>
                      <a14:brightnessContrast bright="-32000" contrast="32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9878" r="10315"/>
          <a:stretch/>
        </p:blipFill>
        <p:spPr bwMode="auto">
          <a:xfrm>
            <a:off x="0" y="0"/>
            <a:ext cx="918070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73405" y="609600"/>
            <a:ext cx="8237193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ea typeface="Ebrima" panose="02000000000000000000" pitchFamily="2" charset="0"/>
                <a:cs typeface="Ebrima" panose="02000000000000000000" pitchFamily="2" charset="0"/>
              </a:rPr>
              <a:t>Mind</a:t>
            </a:r>
          </a:p>
          <a:p>
            <a:pPr marL="571500" indent="-571500">
              <a:buFontTx/>
              <a:buChar char="-"/>
            </a:pP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Ebrima" panose="02000000000000000000" pitchFamily="2" charset="0"/>
                <a:cs typeface="Ebrima" panose="02000000000000000000" pitchFamily="2" charset="0"/>
              </a:rPr>
              <a:t>“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deep thought” </a:t>
            </a:r>
            <a:r>
              <a:rPr lang="en-US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Strong)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</a:p>
          <a:p>
            <a:pPr marL="571500" indent="-571500">
              <a:buFontTx/>
              <a:buChar char="-"/>
            </a:pP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</a:t>
            </a:r>
            <a:r>
              <a:rPr 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faculty of understanding, 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feeling, 	desiring</a:t>
            </a:r>
            <a:r>
              <a:rPr 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 </a:t>
            </a:r>
            <a:r>
              <a:rPr lang="en-US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(Thayer) </a:t>
            </a:r>
          </a:p>
          <a:p>
            <a:endParaRPr lang="en-US" sz="4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038600" y="5878286"/>
            <a:ext cx="4876656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Deuteronomy </a:t>
            </a:r>
            <a:r>
              <a:rPr lang="en-US" sz="48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</a:t>
            </a:r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6</a:t>
            </a:r>
            <a:endParaRPr lang="en-US" sz="4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07356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50" name="Picture 2" descr="https://ministrynutsandboltsdotcom.files.wordpress.com/2013/02/mind-love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100000"/>
                    </a14:imgEffect>
                    <a14:imgEffect>
                      <a14:brightnessContrast bright="-51000" contrast="9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90500" y="152400"/>
            <a:ext cx="8763000" cy="68018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Human Brain </a:t>
            </a:r>
            <a:endParaRPr lang="en-US" sz="5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 indent="-285750">
              <a:buFontTx/>
              <a:buChar char="-"/>
            </a:pPr>
            <a:endParaRPr lang="en-US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It consumes </a:t>
            </a:r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about 20% of all the oxygen </a:t>
            </a:r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your body.</a:t>
            </a:r>
            <a:endParaRPr lang="en-US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</a:t>
            </a:r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 </a:t>
            </a:r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 </a:t>
            </a:r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fattest organ in your body comprising of </a:t>
            </a:r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over </a:t>
            </a:r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60% fat. </a:t>
            </a:r>
          </a:p>
          <a:p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</a:t>
            </a:r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There are about 100,000 miles of blood vessels in the </a:t>
            </a:r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average </a:t>
            </a:r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human brain. 	</a:t>
            </a:r>
          </a:p>
          <a:p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</a:t>
            </a:r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brain also has no pain receptors so it doesn’t </a:t>
            </a:r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actually </a:t>
            </a:r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feel pain. </a:t>
            </a:r>
          </a:p>
          <a:p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</a:t>
            </a:r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brain of a baby triples in size during the first year &amp; </a:t>
            </a:r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keeps </a:t>
            </a:r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growing to age 18. </a:t>
            </a:r>
          </a:p>
          <a:p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Did </a:t>
            </a:r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 know that you think an average of 70,000 </a:t>
            </a:r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thoughts </a:t>
            </a:r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 day? </a:t>
            </a:r>
            <a:endParaRPr lang="en-US" sz="28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7"/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(</a:t>
            </a:r>
            <a:r>
              <a: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Source Rehabchicago.org) </a:t>
            </a:r>
          </a:p>
          <a:p>
            <a:pPr marL="3657600" lvl="7" indent="-457200">
              <a:buFontTx/>
              <a:buChar char="-"/>
            </a:pPr>
            <a:endParaRPr lang="en-US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983576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8" name="Picture 4" descr="Loving God with all your mind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878" r="10315"/>
          <a:stretch/>
        </p:blipFill>
        <p:spPr bwMode="auto">
          <a:xfrm>
            <a:off x="0" y="0"/>
            <a:ext cx="918070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970410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8" name="Picture 4" descr="Loving God with all your mind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82000"/>
                    </a14:imgEffect>
                    <a14:imgEffect>
                      <a14:brightnessContrast bright="-38000" contrast="32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9878" r="10315"/>
          <a:stretch/>
        </p:blipFill>
        <p:spPr bwMode="auto">
          <a:xfrm>
            <a:off x="0" y="0"/>
            <a:ext cx="918070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4038600" y="5878286"/>
            <a:ext cx="4876656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Deuteronomy </a:t>
            </a:r>
            <a:r>
              <a:rPr lang="en-US" sz="48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</a:t>
            </a:r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6</a:t>
            </a:r>
            <a:endParaRPr lang="en-US" sz="4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735974" y="914400"/>
            <a:ext cx="7512056" cy="393954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b="1" dirty="0" smtClean="0">
                <a:solidFill>
                  <a:srgbClr val="FFEBE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Teach Your Children</a:t>
            </a:r>
            <a:r>
              <a:rPr lang="en-US" sz="1400" b="1" dirty="0" smtClean="0">
                <a:solidFill>
                  <a:srgbClr val="FFEBE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</a:t>
            </a:r>
          </a:p>
          <a:p>
            <a:endParaRPr lang="en-US" sz="1400" dirty="0">
              <a:solidFill>
                <a:srgbClr val="FFE5E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onest John's" panose="00000400000000000000" pitchFamily="2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ahoma" panose="020B0604030504040204" pitchFamily="34" charset="0"/>
                <a:cs typeface="Tahoma" panose="020B0604030504040204" pitchFamily="34" charset="0"/>
              </a:rPr>
              <a:t>- The Bible</a:t>
            </a:r>
          </a:p>
          <a:p>
            <a:r>
              <a:rPr 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ahoma" panose="020B0604030504040204" pitchFamily="34" charset="0"/>
                <a:cs typeface="Tahoma" panose="020B0604030504040204" pitchFamily="34" charset="0"/>
              </a:rPr>
              <a:t>- To memorize </a:t>
            </a:r>
            <a:r>
              <a:rPr lang="en-US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ahoma" panose="020B0604030504040204" pitchFamily="34" charset="0"/>
                <a:cs typeface="Tahoma" panose="020B0604030504040204" pitchFamily="34" charset="0"/>
              </a:rPr>
              <a:t>s</a:t>
            </a:r>
            <a:r>
              <a:rPr 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ahoma" panose="020B0604030504040204" pitchFamily="34" charset="0"/>
                <a:cs typeface="Tahoma" panose="020B0604030504040204" pitchFamily="34" charset="0"/>
              </a:rPr>
              <a:t>cripture</a:t>
            </a:r>
          </a:p>
          <a:p>
            <a:r>
              <a:rPr 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ahoma" panose="020B0604030504040204" pitchFamily="34" charset="0"/>
                <a:cs typeface="Tahoma" panose="020B0604030504040204" pitchFamily="34" charset="0"/>
              </a:rPr>
              <a:t>- Reason for the hope in them</a:t>
            </a:r>
          </a:p>
          <a:p>
            <a:r>
              <a:rPr 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ahoma" panose="020B0604030504040204" pitchFamily="34" charset="0"/>
                <a:cs typeface="Tahoma" panose="020B0604030504040204" pitchFamily="34" charset="0"/>
              </a:rPr>
              <a:t>- The grace and truth of Jesus </a:t>
            </a:r>
            <a:endParaRPr lang="en-US" sz="4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1265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8" name="Picture 4" descr="Loving God with all your mind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82000"/>
                    </a14:imgEffect>
                    <a14:imgEffect>
                      <a14:brightnessContrast bright="-38000" contrast="32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9878" r="10315"/>
          <a:stretch/>
        </p:blipFill>
        <p:spPr bwMode="auto">
          <a:xfrm>
            <a:off x="0" y="0"/>
            <a:ext cx="918070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4038600" y="5878286"/>
            <a:ext cx="4876656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Deuteronomy </a:t>
            </a:r>
            <a:r>
              <a:rPr lang="en-US" sz="48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</a:t>
            </a:r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6</a:t>
            </a:r>
            <a:endParaRPr lang="en-US" sz="4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46954" y="360610"/>
            <a:ext cx="8686800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solidFill>
                  <a:srgbClr val="FFEBE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ahoma" panose="020B0604030504040204" pitchFamily="34" charset="0"/>
                <a:cs typeface="Tahoma" panose="020B0604030504040204" pitchFamily="34" charset="0"/>
              </a:rPr>
              <a:t>Take Home: </a:t>
            </a:r>
          </a:p>
          <a:p>
            <a:pPr algn="ctr"/>
            <a:r>
              <a:rPr lang="en-US" sz="4800" b="1" dirty="0" smtClean="0">
                <a:solidFill>
                  <a:srgbClr val="FFEBE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ahoma" panose="020B0604030504040204" pitchFamily="34" charset="0"/>
                <a:cs typeface="Tahoma" panose="020B0604030504040204" pitchFamily="34" charset="0"/>
              </a:rPr>
              <a:t>Love Him with Your Mind  </a:t>
            </a:r>
          </a:p>
          <a:p>
            <a:endParaRPr lang="en-US" sz="1400" dirty="0">
              <a:solidFill>
                <a:srgbClr val="FFE5E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ahoma" panose="020B0604030504040204" pitchFamily="34" charset="0"/>
                <a:cs typeface="Tahoma" panose="020B0604030504040204" pitchFamily="34" charset="0"/>
              </a:rPr>
              <a:t>Reason </a:t>
            </a: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ahoma" panose="020B0604030504040204" pitchFamily="34" charset="0"/>
                <a:cs typeface="Tahoma" panose="020B0604030504040204" pitchFamily="34" charset="0"/>
              </a:rPr>
              <a:t>– </a:t>
            </a:r>
            <a:r>
              <a:rPr lang="en-US" sz="3600" b="1" dirty="0" smtClean="0">
                <a:solidFill>
                  <a:srgbClr val="F0EA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ahoma" panose="020B0604030504040204" pitchFamily="34" charset="0"/>
                <a:cs typeface="Tahoma" panose="020B0604030504040204" pitchFamily="34" charset="0"/>
              </a:rPr>
              <a:t>Isa 1:18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ahoma" panose="020B0604030504040204" pitchFamily="34" charset="0"/>
                <a:cs typeface="Tahoma" panose="020B0604030504040204" pitchFamily="34" charset="0"/>
              </a:rPr>
              <a:t>Knowledge </a:t>
            </a:r>
            <a:r>
              <a:rPr lang="en-US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ahoma" panose="020B0604030504040204" pitchFamily="34" charset="0"/>
                <a:cs typeface="Tahoma" panose="020B0604030504040204" pitchFamily="34" charset="0"/>
              </a:rPr>
              <a:t>– Heb 10:16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ahoma" panose="020B0604030504040204" pitchFamily="34" charset="0"/>
                <a:cs typeface="Tahoma" panose="020B0604030504040204" pitchFamily="34" charset="0"/>
              </a:rPr>
              <a:t>Memorize </a:t>
            </a:r>
            <a:r>
              <a:rPr lang="en-US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ahoma" panose="020B0604030504040204" pitchFamily="34" charset="0"/>
                <a:cs typeface="Tahoma" panose="020B0604030504040204" pitchFamily="34" charset="0"/>
              </a:rPr>
              <a:t>– Psa 119:148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ahoma" panose="020B0604030504040204" pitchFamily="34" charset="0"/>
                <a:cs typeface="Tahoma" panose="020B0604030504040204" pitchFamily="34" charset="0"/>
              </a:rPr>
              <a:t>Visualize </a:t>
            </a:r>
            <a:r>
              <a:rPr lang="en-US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ahoma" panose="020B0604030504040204" pitchFamily="34" charset="0"/>
                <a:cs typeface="Tahoma" panose="020B0604030504040204" pitchFamily="34" charset="0"/>
              </a:rPr>
              <a:t>– Psa 8:3; Eph 3:21-22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ahoma" panose="020B0604030504040204" pitchFamily="34" charset="0"/>
                <a:cs typeface="Tahoma" panose="020B0604030504040204" pitchFamily="34" charset="0"/>
              </a:rPr>
              <a:t>Transformation </a:t>
            </a:r>
            <a:r>
              <a:rPr lang="en-US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ahoma" panose="020B0604030504040204" pitchFamily="34" charset="0"/>
                <a:cs typeface="Tahoma" panose="020B0604030504040204" pitchFamily="34" charset="0"/>
              </a:rPr>
              <a:t>– Rom 12:2</a:t>
            </a:r>
            <a:endParaRPr lang="en-US" sz="36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25163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97</Words>
  <Application>Microsoft Office PowerPoint</Application>
  <PresentationFormat>On-screen Show (4:3)</PresentationFormat>
  <Paragraphs>29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Phil</dc:creator>
  <cp:lastModifiedBy>Phil</cp:lastModifiedBy>
  <cp:revision>11</cp:revision>
  <dcterms:created xsi:type="dcterms:W3CDTF">2006-08-16T00:00:00Z</dcterms:created>
  <dcterms:modified xsi:type="dcterms:W3CDTF">2016-04-20T18:12:58Z</dcterms:modified>
</cp:coreProperties>
</file>