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65B632-6608-4BC2-9F49-D1BC52EED58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BDA048-FE69-4CA0-A72F-78A6633CED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 Cor. 1:3-7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Missing  The 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0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Adam and Eve – perfection in the garden and communion with God.</a:t>
            </a:r>
          </a:p>
          <a:p>
            <a:r>
              <a:rPr lang="en-US" dirty="0" smtClean="0"/>
              <a:t>Gave it away on a whim.</a:t>
            </a:r>
          </a:p>
          <a:p>
            <a:r>
              <a:rPr lang="en-US" dirty="0" smtClean="0"/>
              <a:t>Lost it all.  </a:t>
            </a:r>
          </a:p>
          <a:p>
            <a:r>
              <a:rPr lang="en-US" dirty="0" smtClean="0"/>
              <a:t>People continued within the rules God laid down for them.</a:t>
            </a:r>
          </a:p>
          <a:p>
            <a:r>
              <a:rPr lang="en-US" dirty="0" smtClean="0"/>
              <a:t>Rebellion – Gen. 6:5-6,  and flood.</a:t>
            </a:r>
          </a:p>
          <a:p>
            <a:r>
              <a:rPr lang="en-US" dirty="0" smtClean="0"/>
              <a:t>Noah and his children also disobeyed</a:t>
            </a:r>
          </a:p>
        </p:txBody>
      </p:sp>
    </p:spTree>
    <p:extLst>
      <p:ext uri="{BB962C8B-B14F-4D97-AF65-F5344CB8AC3E}">
        <p14:creationId xmlns:p14="http://schemas.microsoft.com/office/powerpoint/2010/main" val="88199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Testament “Community”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Abraham chosen – Gen. 12</a:t>
            </a:r>
          </a:p>
          <a:p>
            <a:r>
              <a:rPr lang="en-US" dirty="0" smtClean="0"/>
              <a:t>Lived under the rules God laid down.</a:t>
            </a:r>
          </a:p>
          <a:p>
            <a:r>
              <a:rPr lang="en-US" dirty="0" smtClean="0"/>
              <a:t>Exodus – Eventually “Jews”, God’s chosen People.</a:t>
            </a:r>
          </a:p>
          <a:p>
            <a:r>
              <a:rPr lang="en-US" dirty="0" smtClean="0"/>
              <a:t>Selected to follow rules??</a:t>
            </a:r>
          </a:p>
          <a:p>
            <a:r>
              <a:rPr lang="en-US" dirty="0" smtClean="0"/>
              <a:t>Missed the point</a:t>
            </a:r>
          </a:p>
          <a:p>
            <a:r>
              <a:rPr lang="en-US" dirty="0" smtClean="0"/>
              <a:t>Micah 6:6-8</a:t>
            </a:r>
          </a:p>
          <a:p>
            <a:r>
              <a:rPr lang="en-US" dirty="0" smtClean="0"/>
              <a:t>The OT community was defined by God, but it was about more than rules on a tablet.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Never Understood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Matt. 23 :23</a:t>
            </a:r>
          </a:p>
          <a:p>
            <a:r>
              <a:rPr lang="en-US" dirty="0" smtClean="0"/>
              <a:t>23:15 – purpose of law wasn’t to make more Pharisees</a:t>
            </a:r>
          </a:p>
          <a:p>
            <a:r>
              <a:rPr lang="en-US" dirty="0" smtClean="0"/>
              <a:t>What do you want for and from your children?</a:t>
            </a:r>
          </a:p>
          <a:p>
            <a:r>
              <a:rPr lang="en-US" dirty="0" smtClean="0"/>
              <a:t>Respect</a:t>
            </a:r>
          </a:p>
          <a:p>
            <a:r>
              <a:rPr lang="en-US" dirty="0" smtClean="0"/>
              <a:t>Productive lives</a:t>
            </a:r>
          </a:p>
          <a:p>
            <a:r>
              <a:rPr lang="en-US" dirty="0" smtClean="0"/>
              <a:t>Peace (Gal. 5:22)</a:t>
            </a:r>
          </a:p>
          <a:p>
            <a:r>
              <a:rPr lang="en-US" dirty="0" smtClean="0"/>
              <a:t>“All we have to do is follow the rules”.</a:t>
            </a:r>
          </a:p>
          <a:p>
            <a:r>
              <a:rPr lang="en-US" dirty="0" smtClean="0"/>
              <a:t>What does God want from His children??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Keep Missing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We’re saved by grace.</a:t>
            </a:r>
          </a:p>
          <a:p>
            <a:r>
              <a:rPr lang="en-US" dirty="0" smtClean="0"/>
              <a:t>I’m not allowed to say that w/o stating that it’s also by faith, and that faith is active obedience.</a:t>
            </a:r>
          </a:p>
          <a:p>
            <a:r>
              <a:rPr lang="en-US" dirty="0" smtClean="0"/>
              <a:t>We do need to understand that instrumental music isn’t part of the NT pattern.</a:t>
            </a:r>
          </a:p>
          <a:p>
            <a:r>
              <a:rPr lang="en-US" dirty="0" smtClean="0"/>
              <a:t>The church needs to pattern its organization after God’s pattern.</a:t>
            </a:r>
          </a:p>
          <a:p>
            <a:r>
              <a:rPr lang="en-US" dirty="0" smtClean="0"/>
              <a:t>Baptism is required for salvation.</a:t>
            </a:r>
          </a:p>
          <a:p>
            <a:r>
              <a:rPr lang="en-US" dirty="0" smtClean="0"/>
              <a:t>But that’s not the objective.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2 Cor. 1 – God didn’t comfort us so we can be comfortable. He comforted us so we could comfort others.</a:t>
            </a:r>
          </a:p>
          <a:p>
            <a:r>
              <a:rPr lang="en-US" dirty="0" smtClean="0"/>
              <a:t>2 Tim. 2:2 – He didn’t teach us so we could be smart. He taught us so we could teach others.</a:t>
            </a:r>
          </a:p>
          <a:p>
            <a:r>
              <a:rPr lang="en-US" dirty="0" smtClean="0"/>
              <a:t>Matt. 28:18-20 – He didn’t save us so we could savor our salvation.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“You know of Jesus of Nazareth…and how He went about doing good and healing all who were oppressed by the devil” (Acts 10:38).</a:t>
            </a:r>
          </a:p>
          <a:p>
            <a:r>
              <a:rPr lang="en-US" dirty="0" smtClean="0"/>
              <a:t>“Now in Joppa there was a disciple named Tabitha…this woman was abounding with deeds of kindness and charity which she continually did” (Acts 9:36)</a:t>
            </a:r>
          </a:p>
          <a:p>
            <a:r>
              <a:rPr lang="en-US" dirty="0" smtClean="0"/>
              <a:t>“Not pilfering, but showing all good faith so they will adorn the doctrine of God in every respect” (Titus 2:10).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394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Missing  The  Point</vt:lpstr>
      <vt:lpstr>God’s  People</vt:lpstr>
      <vt:lpstr>Old Testament “Community”</vt:lpstr>
      <vt:lpstr>They Never Understood</vt:lpstr>
      <vt:lpstr>We Keep Missing The Point</vt:lpstr>
      <vt:lpstr>What Does God Want?</vt:lpstr>
      <vt:lpstr>Look At The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 The  Point</dc:title>
  <dc:creator>papajack</dc:creator>
  <cp:lastModifiedBy>papajack</cp:lastModifiedBy>
  <cp:revision>5</cp:revision>
  <dcterms:created xsi:type="dcterms:W3CDTF">2015-11-28T20:57:26Z</dcterms:created>
  <dcterms:modified xsi:type="dcterms:W3CDTF">2015-11-28T23:38:51Z</dcterms:modified>
</cp:coreProperties>
</file>