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50" r:id="rId3"/>
    <p:sldId id="451" r:id="rId4"/>
    <p:sldId id="1462" r:id="rId5"/>
    <p:sldId id="1463" r:id="rId6"/>
    <p:sldId id="1464" r:id="rId7"/>
    <p:sldId id="1465" r:id="rId8"/>
    <p:sldId id="1466" r:id="rId9"/>
    <p:sldId id="1467" r:id="rId10"/>
    <p:sldId id="1468" r:id="rId11"/>
    <p:sldId id="1469" r:id="rId12"/>
    <p:sldId id="1470" r:id="rId13"/>
    <p:sldId id="1471" r:id="rId14"/>
    <p:sldId id="1472" r:id="rId15"/>
    <p:sldId id="1473" r:id="rId16"/>
    <p:sldId id="1474" r:id="rId17"/>
    <p:sldId id="1475" r:id="rId18"/>
    <p:sldId id="1476" r:id="rId19"/>
    <p:sldId id="1477" r:id="rId20"/>
    <p:sldId id="1478" r:id="rId21"/>
    <p:sldId id="1479" r:id="rId22"/>
    <p:sldId id="148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CC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81" d="100"/>
          <a:sy n="81" d="100"/>
        </p:scale>
        <p:origin x="-100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E1C216-ACA5-40F7-B524-6EDD67FBD52B}" type="datetimeFigureOut">
              <a:rPr lang="en-US" smtClean="0"/>
              <a:t>2/27/2016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F7ABCA-6923-41F3-8829-DA768C13C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5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2E1E6-9E7D-4246-A4B9-388EB59CA342}" type="datetimeFigureOut">
              <a:rPr lang="en-US" smtClean="0"/>
              <a:t>2/27/2016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3831A-4C17-4257-A163-32221B0B52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2248-088A-40C0-A7E3-B1B4488A1D96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1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C25E-87DB-43D4-A1F2-F581D8390DB0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2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49AE-1D4F-4722-91DC-F26088A93154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5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2B87-6122-4A2B-BDBE-1CEE0C8768BE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8384-C6E4-48D9-AF10-1884A6D23075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3B91-4062-4C50-894D-39C0066A8CE4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BDB8-5785-42BC-B254-EC04B5E97D27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0881-AE89-43CB-9A9D-7C4C414D9D0C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C791-0E0C-432E-95EF-083FCC4AB7ED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5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A1C5-7693-42EC-BCA1-7A3146A9C0DC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9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943D-6811-4D31-B67E-D3154667F797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3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040D-D5AC-468C-8F39-9F745BE04A4D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2574-2E54-46B3-BD56-2292ACB17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Revelation of the Mystery of the Lord’s Supper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66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Old Covenant foretelling of New Covenant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the Lamb of God.  John 1:29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the true Passover.  1 Corinthians 5:17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Lord’s Supper is true memorial to Savior and Lord Jesus Christ as foretold by the Passover Feast.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94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 smtClean="0"/>
              <a:t>The Lord’s Supper Bread and Wine are the Body and Blood of Christ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0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26:26-28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Matthew 26:26-28 </a:t>
            </a:r>
            <a:r>
              <a:rPr lang="en-US" dirty="0"/>
              <a:t>While they were eating, Jesus took </a:t>
            </a:r>
            <a:r>
              <a:rPr lang="en-US" i="1" dirty="0"/>
              <a:t>some</a:t>
            </a:r>
            <a:r>
              <a:rPr lang="en-US" dirty="0"/>
              <a:t> bread, and after a blessing, He broke </a:t>
            </a:r>
            <a:r>
              <a:rPr lang="en-US" i="1" dirty="0"/>
              <a:t>it</a:t>
            </a:r>
            <a:r>
              <a:rPr lang="en-US" dirty="0"/>
              <a:t> and gave </a:t>
            </a:r>
            <a:r>
              <a:rPr lang="en-US" i="1" dirty="0"/>
              <a:t>it</a:t>
            </a:r>
            <a:r>
              <a:rPr lang="en-US" dirty="0"/>
              <a:t> to the disciples, and said, "</a:t>
            </a:r>
            <a:r>
              <a:rPr lang="en-US" b="1" u="sng" dirty="0"/>
              <a:t>Take, eat; this is My body."</a:t>
            </a:r>
            <a:r>
              <a:rPr lang="en-US" dirty="0"/>
              <a:t> </a:t>
            </a:r>
            <a:r>
              <a:rPr lang="en-US" baseline="30000" dirty="0"/>
              <a:t>27 </a:t>
            </a:r>
            <a:r>
              <a:rPr lang="en-US" dirty="0"/>
              <a:t> And when He had taken a cup and given thanks, He gave </a:t>
            </a:r>
            <a:r>
              <a:rPr lang="en-US" i="1" dirty="0"/>
              <a:t>it</a:t>
            </a:r>
            <a:r>
              <a:rPr lang="en-US" dirty="0"/>
              <a:t> to them, saying, "</a:t>
            </a:r>
            <a:r>
              <a:rPr lang="en-US" b="1" u="sng" dirty="0"/>
              <a:t>Drink from it, all of you; </a:t>
            </a:r>
            <a:r>
              <a:rPr lang="en-US" b="1" u="sng" baseline="30000" dirty="0"/>
              <a:t>28 </a:t>
            </a:r>
            <a:r>
              <a:rPr lang="en-US" b="1" u="sng" dirty="0"/>
              <a:t> for this is My blood of the covenant</a:t>
            </a:r>
            <a:r>
              <a:rPr lang="en-US" dirty="0"/>
              <a:t>, which is poured out for many for forgiveness of sins.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0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26:26-28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God ordains a new and eternal memorial to the true Passover Lamb – Jesus Christ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Jesus places the Old Covenant’s Passover Bread and Wine into the New Covenant’s Lord’s Supper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9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26:26-28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Bread:  “Take, eat, this is </a:t>
            </a:r>
            <a:r>
              <a:rPr lang="en-US" sz="4400" b="1" u="sng" dirty="0" smtClean="0"/>
              <a:t>My body</a:t>
            </a:r>
            <a:r>
              <a:rPr lang="en-US" sz="4400" b="1" dirty="0" smtClean="0"/>
              <a:t>”.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 smtClean="0"/>
              <a:t>Wine:  “Drink from it, all of you, for this is </a:t>
            </a:r>
            <a:r>
              <a:rPr lang="en-US" sz="4400" b="1" u="sng" dirty="0" smtClean="0"/>
              <a:t>My blood </a:t>
            </a:r>
            <a:r>
              <a:rPr lang="en-US" sz="4400" b="1" dirty="0" smtClean="0"/>
              <a:t>of the Covenant”.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3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26:26-28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</a:t>
            </a:r>
            <a:r>
              <a:rPr lang="en-US" b="1" u="sng" dirty="0" smtClean="0"/>
              <a:t>is not </a:t>
            </a:r>
            <a:r>
              <a:rPr lang="en-US" b="1" dirty="0" smtClean="0"/>
              <a:t>speaking in literal physical terms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</a:t>
            </a:r>
            <a:r>
              <a:rPr lang="en-US" b="1" u="sng" dirty="0" smtClean="0"/>
              <a:t>is not </a:t>
            </a:r>
            <a:r>
              <a:rPr lang="en-US" b="1" dirty="0" smtClean="0"/>
              <a:t>speaking in figurative language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</a:t>
            </a:r>
            <a:r>
              <a:rPr lang="en-US" b="1" u="sng" dirty="0" smtClean="0"/>
              <a:t>is</a:t>
            </a:r>
            <a:r>
              <a:rPr lang="en-US" b="1" dirty="0" smtClean="0"/>
              <a:t> speaking in Literal Spiritual language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5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26:26-28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Bread:  Literal spiritual expression and representation of Christ’s body.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Wine:  Literal spiritual expression and representation of Christ’s blood.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As Israelites received savior into themselves through the Passover, we receive Christ into ourselves through the Lord’s Supper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77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When </a:t>
            </a:r>
            <a:r>
              <a:rPr lang="en-US" b="1" dirty="0"/>
              <a:t>we partake of the Lord’s Supper bread and wine, we become one with the body and blood of Christ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Logical conclusion taken from Jesus’ words at Matthew 26:26-28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5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 Corinthians 10:16-17 </a:t>
            </a:r>
            <a:r>
              <a:rPr lang="en-US" dirty="0"/>
              <a:t> Is not the cup of blessing which we bless a </a:t>
            </a:r>
            <a:r>
              <a:rPr lang="en-US" b="1" u="sng" dirty="0"/>
              <a:t>sharing in the blood of Christ</a:t>
            </a:r>
            <a:r>
              <a:rPr lang="en-US" dirty="0"/>
              <a:t>? Is not the bread which we break </a:t>
            </a:r>
            <a:r>
              <a:rPr lang="en-US" b="1" u="sng" dirty="0"/>
              <a:t>a sharing in the body of Christ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66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/>
              <a:t>Greek Word: </a:t>
            </a:r>
            <a:r>
              <a:rPr lang="en-US" b="1" i="1" dirty="0" err="1"/>
              <a:t>koinônia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Definition: </a:t>
            </a:r>
            <a:r>
              <a:rPr lang="en-US" dirty="0"/>
              <a:t>fellowship, sharing, participation, </a:t>
            </a:r>
            <a:r>
              <a:rPr lang="en-US" dirty="0" smtClean="0"/>
              <a:t>communion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Root: </a:t>
            </a:r>
            <a:r>
              <a:rPr lang="en-US" b="1" i="1" dirty="0" err="1"/>
              <a:t>koinos</a:t>
            </a:r>
            <a:r>
              <a:rPr lang="en-US" dirty="0"/>
              <a:t> meaning in common – </a:t>
            </a:r>
            <a:r>
              <a:rPr lang="en-US" dirty="0" smtClean="0"/>
              <a:t>sense of becoming one with something else.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6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16:25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Romans </a:t>
            </a:r>
            <a:r>
              <a:rPr lang="en-US" b="1" dirty="0"/>
              <a:t>16:25 </a:t>
            </a:r>
            <a:r>
              <a:rPr lang="en-US" dirty="0"/>
              <a:t>… my gospel and the preaching of Jesus Christ, according to the </a:t>
            </a:r>
            <a:r>
              <a:rPr lang="en-US" b="1" u="sng" dirty="0"/>
              <a:t>revelation of the mystery</a:t>
            </a:r>
            <a:r>
              <a:rPr lang="en-US" dirty="0"/>
              <a:t> which has been </a:t>
            </a:r>
            <a:r>
              <a:rPr lang="en-US" b="1" u="sng" dirty="0"/>
              <a:t>kept secret for long ages past</a:t>
            </a:r>
            <a:r>
              <a:rPr lang="en-US" dirty="0"/>
              <a:t>, </a:t>
            </a:r>
            <a:r>
              <a:rPr lang="en-US" baseline="30000" dirty="0"/>
              <a:t>26 </a:t>
            </a:r>
            <a:r>
              <a:rPr lang="en-US" dirty="0"/>
              <a:t> but now is manifested, … by the Scriptures ….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61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Partake of Bread:  Share (become with) the body of Christ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Partake of Wine:  Share (become with) the blood of Christ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56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Bread and Wine as the Spiritual Expressions of Christ’s Body and Blood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Enter our bodies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Enter our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Enter into our cells – becoming our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Becomes our flesh and becomes our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 one with Christ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Galatians 3:28… for you </a:t>
            </a:r>
            <a:r>
              <a:rPr lang="en-US" b="1" u="sng" dirty="0" smtClean="0"/>
              <a:t>are all one </a:t>
            </a:r>
            <a:r>
              <a:rPr lang="en-US" b="1" dirty="0" smtClean="0"/>
              <a:t>in Christ Jesus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Partake Worthily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Thanksgiving.  1 Corinthians 11:24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Remembrance. Luke 22:19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Discern the Body of Christ.  1 Corinthians 11:29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of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Mystery is unknowable, unexplainable, beyond human understanding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Revelation is not making known the unknown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Revelation is making known the unknowable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0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of Mystery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World regards God’s word as foolishness.  1 Corinthians 1:23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Professing Christians also do not accept the pure word of God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Alter scripture to make it mean what they think it means rather than what it actually says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1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Revelations of the Mystery of the Lord’s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smtClean="0"/>
              <a:t>Sharing in the Body and Blood of Jesus Christ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The Union of the Savior and the Saved through the Partaking of the Passover Feast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6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Revelation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First Lord’s Supper Revelation dated 3,500 years ago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Death upon Egypt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Israelites saved by a sacrificial lamb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Passover Feast – eat the Passover Lamb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9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Significance of the Passover Feast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Savior entered bodies of the saved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Became one flesh and one blood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Savior continued to sustain life in saved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Savior lived on through the saved.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Significance of the Passover Feast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smtClean="0"/>
              <a:t>Sacrifice and Shared Life of Savior and Saved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2574-2E54-46B3-BD56-2292ACB1773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5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34758</TotalTime>
  <Words>639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Revelation of the Mystery of the Lord’s Supper</vt:lpstr>
      <vt:lpstr>Romans 16:25</vt:lpstr>
      <vt:lpstr>Revelation of Mystery</vt:lpstr>
      <vt:lpstr>Revelation of Mystery</vt:lpstr>
      <vt:lpstr>Three Revelations of the Mystery of the Lord’s Supper</vt:lpstr>
      <vt:lpstr>Revelation #1</vt:lpstr>
      <vt:lpstr>Revelation #1</vt:lpstr>
      <vt:lpstr>Significance of the Passover Feast</vt:lpstr>
      <vt:lpstr>Significance of the Passover Feast</vt:lpstr>
      <vt:lpstr>Old Covenant foretelling of New Covenant</vt:lpstr>
      <vt:lpstr>Revelation #2</vt:lpstr>
      <vt:lpstr>Matthew 26:26-28</vt:lpstr>
      <vt:lpstr>Matthew 26:26-28</vt:lpstr>
      <vt:lpstr>Matthew 26:26-28</vt:lpstr>
      <vt:lpstr>Matthew 26:26-28</vt:lpstr>
      <vt:lpstr>Matthew 26:26-28</vt:lpstr>
      <vt:lpstr>Revelation #3</vt:lpstr>
      <vt:lpstr>Revelation #3</vt:lpstr>
      <vt:lpstr>Revelation #3</vt:lpstr>
      <vt:lpstr>Revelation #3</vt:lpstr>
      <vt:lpstr>Bread and Wine as the Spiritual Expressions of Christ’s Body and Blood</vt:lpstr>
      <vt:lpstr>Partake Worthily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Joshua and Judges</dc:title>
  <dc:creator>Brian Haley</dc:creator>
  <cp:lastModifiedBy>Brian Haley</cp:lastModifiedBy>
  <cp:revision>602</cp:revision>
  <cp:lastPrinted>2016-02-27T21:47:51Z</cp:lastPrinted>
  <dcterms:created xsi:type="dcterms:W3CDTF">2015-09-01T17:08:10Z</dcterms:created>
  <dcterms:modified xsi:type="dcterms:W3CDTF">2016-02-27T22:06:08Z</dcterms:modified>
</cp:coreProperties>
</file>