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9F394A-0CCA-40DC-82F7-2C16B5415269}" type="datetimeFigureOut">
              <a:rPr lang="en-US" smtClean="0"/>
              <a:t>2/2/2016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0C0C704-9E31-4684-A8A5-75C080B98B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9F394A-0CCA-40DC-82F7-2C16B5415269}"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0C704-9E31-4684-A8A5-75C080B98B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9F394A-0CCA-40DC-82F7-2C16B5415269}"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0C704-9E31-4684-A8A5-75C080B98B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9F394A-0CCA-40DC-82F7-2C16B5415269}" type="datetimeFigureOut">
              <a:rPr lang="en-US" smtClean="0"/>
              <a:t>2/2/2016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0C0C704-9E31-4684-A8A5-75C080B98B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9F394A-0CCA-40DC-82F7-2C16B5415269}" type="datetimeFigureOut">
              <a:rPr lang="en-US" smtClean="0"/>
              <a:t>2/2/2016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0C0C704-9E31-4684-A8A5-75C080B98BEC}"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9F394A-0CCA-40DC-82F7-2C16B5415269}" type="datetimeFigureOut">
              <a:rPr lang="en-US" smtClean="0"/>
              <a:t>2/2/2016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0C0C704-9E31-4684-A8A5-75C080B98B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9F394A-0CCA-40DC-82F7-2C16B5415269}"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0C0C704-9E31-4684-A8A5-75C080B98BEC}"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9F394A-0CCA-40DC-82F7-2C16B5415269}" type="datetimeFigureOut">
              <a:rPr lang="en-US" smtClean="0"/>
              <a:t>2/2/2016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C0C704-9E31-4684-A8A5-75C080B98B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9F394A-0CCA-40DC-82F7-2C16B5415269}" type="datetimeFigureOut">
              <a:rPr lang="en-US" smtClean="0"/>
              <a:t>2/2/2016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0C704-9E31-4684-A8A5-75C080B98B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9F394A-0CCA-40DC-82F7-2C16B5415269}" type="datetimeFigureOut">
              <a:rPr lang="en-US" smtClean="0"/>
              <a:t>2/2/2016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C0C704-9E31-4684-A8A5-75C080B98B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9F394A-0CCA-40DC-82F7-2C16B5415269}"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0C0C704-9E31-4684-A8A5-75C080B98BEC}"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9F394A-0CCA-40DC-82F7-2C16B5415269}" type="datetimeFigureOut">
              <a:rPr lang="en-US" smtClean="0"/>
              <a:t>2/2/2016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0C0C704-9E31-4684-A8A5-75C080B98BEC}"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OTHER  ASPECTS  OF  WORSHIP</a:t>
            </a:r>
            <a:endParaRPr lang="en-US" sz="4400" dirty="0"/>
          </a:p>
        </p:txBody>
      </p:sp>
      <p:sp>
        <p:nvSpPr>
          <p:cNvPr id="3" name="Subtitle 2"/>
          <p:cNvSpPr>
            <a:spLocks noGrp="1"/>
          </p:cNvSpPr>
          <p:nvPr>
            <p:ph type="subTitle" idx="1"/>
          </p:nvPr>
        </p:nvSpPr>
        <p:spPr>
          <a:xfrm>
            <a:off x="381000" y="2133600"/>
            <a:ext cx="8458200" cy="2057400"/>
          </a:xfrm>
        </p:spPr>
        <p:txBody>
          <a:bodyPr>
            <a:normAutofit fontScale="92500" lnSpcReduction="10000"/>
          </a:bodyPr>
          <a:lstStyle/>
          <a:p>
            <a:r>
              <a:rPr lang="en-US" dirty="0" smtClean="0"/>
              <a:t>“</a:t>
            </a:r>
            <a:r>
              <a:rPr lang="en-US" sz="2800" dirty="0" smtClean="0"/>
              <a:t>But God turned away and delivered them up to serve the hosts of heaven; as it is written in the book of the prophets, </a:t>
            </a:r>
            <a:r>
              <a:rPr lang="en-US" sz="2800" i="1" dirty="0" smtClean="0"/>
              <a:t>It was not to Me that you offered victims and sacrifices forty years in the wilderness, was it, O house of Israel?” </a:t>
            </a:r>
            <a:r>
              <a:rPr lang="en-US" sz="2800" dirty="0" smtClean="0"/>
              <a:t>(Acts 7:42)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“Worship”</a:t>
            </a:r>
            <a:endParaRPr lang="en-US" dirty="0"/>
          </a:p>
        </p:txBody>
      </p:sp>
      <p:sp>
        <p:nvSpPr>
          <p:cNvPr id="3" name="Content Placeholder 2"/>
          <p:cNvSpPr>
            <a:spLocks noGrp="1"/>
          </p:cNvSpPr>
          <p:nvPr>
            <p:ph idx="1"/>
          </p:nvPr>
        </p:nvSpPr>
        <p:spPr/>
        <p:txBody>
          <a:bodyPr/>
          <a:lstStyle/>
          <a:p>
            <a:r>
              <a:rPr lang="en-US" dirty="0" smtClean="0"/>
              <a:t>“The worship of God is nowhere defined in Scripture. A consideration of the verbs shows that it was not confined to praise; broadly it may be regarded as the direct acknowledgement to God, of His nature, attributes, ways and claims, whether by the outgoing of the heart in praise and thanksgiving or by deed done in such acknowledgement” (W.E. Vine)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Basically – to Bow before</a:t>
            </a:r>
            <a:endParaRPr lang="en-US" dirty="0"/>
          </a:p>
        </p:txBody>
      </p:sp>
      <p:sp>
        <p:nvSpPr>
          <p:cNvPr id="3" name="Content Placeholder 2"/>
          <p:cNvSpPr>
            <a:spLocks noGrp="1"/>
          </p:cNvSpPr>
          <p:nvPr>
            <p:ph idx="1"/>
          </p:nvPr>
        </p:nvSpPr>
        <p:spPr/>
        <p:txBody>
          <a:bodyPr/>
          <a:lstStyle/>
          <a:p>
            <a:r>
              <a:rPr lang="en-US" dirty="0" smtClean="0"/>
              <a:t>Stresses the reverence and awe we experience with a knowledge of God.  And His actions toward us.</a:t>
            </a:r>
          </a:p>
          <a:p>
            <a:r>
              <a:rPr lang="en-US" dirty="0" smtClean="0"/>
              <a:t>But worship isn’t confined to a building or praise performed in a “service”.</a:t>
            </a:r>
          </a:p>
          <a:p>
            <a:r>
              <a:rPr lang="en-US" dirty="0" smtClean="0"/>
              <a:t>We </a:t>
            </a:r>
            <a:r>
              <a:rPr lang="en-US" b="1" dirty="0" smtClean="0"/>
              <a:t>Serve</a:t>
            </a:r>
            <a:r>
              <a:rPr lang="en-US" dirty="0" smtClean="0"/>
              <a:t> God in any number of ways.</a:t>
            </a:r>
          </a:p>
          <a:p>
            <a:r>
              <a:rPr lang="en-US" dirty="0" smtClean="0"/>
              <a:t>Matt. 25:34ff;  Acts 24:14;  17:23-25</a:t>
            </a:r>
          </a:p>
          <a:p>
            <a:r>
              <a:rPr lang="en-US" dirty="0" smtClean="0"/>
              <a:t>To lay something on the altar.</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 as Worship</a:t>
            </a:r>
            <a:endParaRPr lang="en-US" dirty="0"/>
          </a:p>
        </p:txBody>
      </p:sp>
      <p:sp>
        <p:nvSpPr>
          <p:cNvPr id="3" name="Content Placeholder 2"/>
          <p:cNvSpPr>
            <a:spLocks noGrp="1"/>
          </p:cNvSpPr>
          <p:nvPr>
            <p:ph idx="1"/>
          </p:nvPr>
        </p:nvSpPr>
        <p:spPr/>
        <p:txBody>
          <a:bodyPr/>
          <a:lstStyle/>
          <a:p>
            <a:r>
              <a:rPr lang="en-US" dirty="0" smtClean="0"/>
              <a:t>OT sacrifices, laid on the altar, were costly. Not “the best we have”, but the </a:t>
            </a:r>
            <a:r>
              <a:rPr lang="en-US" b="1" u="sng" dirty="0" smtClean="0"/>
              <a:t>best</a:t>
            </a:r>
            <a:r>
              <a:rPr lang="en-US" dirty="0" smtClean="0"/>
              <a:t>  period.</a:t>
            </a:r>
          </a:p>
          <a:p>
            <a:r>
              <a:rPr lang="en-US" dirty="0" smtClean="0"/>
              <a:t>What does it cost us to forgive? Lay our grievances on the altar.</a:t>
            </a:r>
          </a:p>
          <a:p>
            <a:r>
              <a:rPr lang="en-US" dirty="0" smtClean="0"/>
              <a:t>“To pass over judgment.”</a:t>
            </a:r>
          </a:p>
          <a:p>
            <a:r>
              <a:rPr lang="en-US" dirty="0" smtClean="0"/>
              <a:t>Doesn’t indicate “the action never occurred”</a:t>
            </a:r>
          </a:p>
          <a:p>
            <a:r>
              <a:rPr lang="en-US" dirty="0" smtClean="0"/>
              <a:t>Doesn’t make us friends.</a:t>
            </a:r>
          </a:p>
          <a:p>
            <a:r>
              <a:rPr lang="en-US" dirty="0" smtClean="0"/>
              <a:t>Doesn’t change a personality.</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people do deserve punishment.</a:t>
            </a:r>
          </a:p>
          <a:p>
            <a:r>
              <a:rPr lang="en-US" dirty="0" smtClean="0"/>
              <a:t>But it isn’t mine to give. Rom. 12:17-21;  Heb. 10:30</a:t>
            </a:r>
          </a:p>
          <a:p>
            <a:r>
              <a:rPr lang="en-US" dirty="0" smtClean="0"/>
              <a:t>Was it difficult for Abraham to lay Isaac on the altar?</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 Comforts on the altar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“You’re probably wondering why congratulations are in order, and I have a logical reason for you:  If you have $500,000 or more in investments, you could be among the wealthiest 7% of all Americans.” (Letter from an investment firm)</a:t>
            </a:r>
          </a:p>
          <a:p>
            <a:r>
              <a:rPr lang="en-US" dirty="0" smtClean="0"/>
              <a:t>Which would put us in the 1</a:t>
            </a:r>
            <a:r>
              <a:rPr lang="en-US" baseline="30000" dirty="0" smtClean="0"/>
              <a:t>st</a:t>
            </a:r>
            <a:r>
              <a:rPr lang="en-US" dirty="0" smtClean="0"/>
              <a:t> % of all in the world.</a:t>
            </a:r>
          </a:p>
          <a:p>
            <a:r>
              <a:rPr lang="en-US" dirty="0" smtClean="0"/>
              <a:t>Amos 4:1;  6:4</a:t>
            </a:r>
          </a:p>
          <a:p>
            <a:r>
              <a:rPr lang="en-US" dirty="0" smtClean="0"/>
              <a:t>Mark 10:17</a:t>
            </a:r>
          </a:p>
          <a:p>
            <a:r>
              <a:rPr lang="en-US" dirty="0" smtClean="0"/>
              <a:t>Comforts aren’t wrong, but they are distracting!</a:t>
            </a:r>
          </a:p>
          <a:p>
            <a:r>
              <a:rPr lang="en-US" dirty="0" smtClean="0"/>
              <a:t>Perfect temperature, perfect humidity, perfect…</a:t>
            </a:r>
          </a:p>
          <a:p>
            <a:r>
              <a:rPr lang="en-US" dirty="0" smtClean="0"/>
              <a:t>What sacrifices should we make for the Lord’s sake?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Have we forgotten the servants mentality?</a:t>
            </a:r>
            <a:endParaRPr lang="en-US" dirty="0"/>
          </a:p>
        </p:txBody>
      </p:sp>
      <p:sp>
        <p:nvSpPr>
          <p:cNvPr id="3" name="Content Placeholder 2"/>
          <p:cNvSpPr>
            <a:spLocks noGrp="1"/>
          </p:cNvSpPr>
          <p:nvPr>
            <p:ph idx="1"/>
          </p:nvPr>
        </p:nvSpPr>
        <p:spPr/>
        <p:txBody>
          <a:bodyPr/>
          <a:lstStyle/>
          <a:p>
            <a:r>
              <a:rPr lang="en-US" dirty="0" smtClean="0"/>
              <a:t>2 Tim. 4:1-2;       Matt. 5:38-48</a:t>
            </a:r>
          </a:p>
          <a:p>
            <a:r>
              <a:rPr lang="en-US" dirty="0" smtClean="0"/>
              <a:t>John 4:6,  31-34</a:t>
            </a:r>
          </a:p>
          <a:p>
            <a:r>
              <a:rPr lang="en-US" dirty="0" smtClean="0"/>
              <a:t>My time belongs to Him. My treasure belongs to Him. My comfort belongs to Him.</a:t>
            </a:r>
          </a:p>
          <a:p>
            <a:r>
              <a:rPr lang="en-US" dirty="0" smtClean="0"/>
              <a:t>Most of the world never gets to retire!. Neither do Christians.</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5703</TotalTime>
  <Words>444</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Trek</vt:lpstr>
      <vt:lpstr>OTHER  ASPECTS  OF  WORSHIP</vt:lpstr>
      <vt:lpstr>“Worship”</vt:lpstr>
      <vt:lpstr>Basically – to Bow before</vt:lpstr>
      <vt:lpstr>Forgiveness as Worship</vt:lpstr>
      <vt:lpstr>Slide 5</vt:lpstr>
      <vt:lpstr>Lay Comforts on the altar</vt:lpstr>
      <vt:lpstr>Have we forgotten the servants mentality?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ASPECTS  OF  WORSHIP</dc:title>
  <dc:creator>Bellaire Church</dc:creator>
  <cp:lastModifiedBy>Bellaire Church</cp:lastModifiedBy>
  <cp:revision>73</cp:revision>
  <dcterms:created xsi:type="dcterms:W3CDTF">2016-02-02T17:21:59Z</dcterms:created>
  <dcterms:modified xsi:type="dcterms:W3CDTF">2016-02-06T16:25:33Z</dcterms:modified>
</cp:coreProperties>
</file>