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7"/>
  </p:normalViewPr>
  <p:slideViewPr>
    <p:cSldViewPr snapToGrid="0" snapToObjects="1">
      <p:cViewPr>
        <p:scale>
          <a:sx n="97" d="100"/>
          <a:sy n="97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5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6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3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1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1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3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7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D0B36F-A686-5146-8CEF-DEAC9C26A1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46D69DF-27C1-8B43-B397-BB2458D8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02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Obeying the Gospel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5" y="4389120"/>
            <a:ext cx="6393071" cy="106984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gospel?</a:t>
            </a:r>
          </a:p>
          <a:p>
            <a:r>
              <a:rPr lang="en-US" sz="3200" dirty="0" smtClean="0"/>
              <a:t>How do I live in obedience to 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685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Gospel?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799" y="1567546"/>
            <a:ext cx="7772400" cy="2438400"/>
          </a:xfrm>
        </p:spPr>
        <p:txBody>
          <a:bodyPr/>
          <a:lstStyle/>
          <a:p>
            <a:r>
              <a:rPr lang="en-US" sz="3200" dirty="0"/>
              <a:t>A royal proclamation.</a:t>
            </a:r>
          </a:p>
          <a:p>
            <a:r>
              <a:rPr lang="en-US" sz="3200" dirty="0"/>
              <a:t>“Your God reigns!” </a:t>
            </a:r>
            <a:r>
              <a:rPr lang="en-US" sz="3200" dirty="0" smtClean="0"/>
              <a:t>(</a:t>
            </a:r>
            <a:r>
              <a:rPr lang="en-US" sz="3200" dirty="0"/>
              <a:t>Isaiah 52:7)</a:t>
            </a:r>
          </a:p>
          <a:p>
            <a:r>
              <a:rPr lang="en-US" sz="3200" dirty="0"/>
              <a:t>Messiah is King of God’s People </a:t>
            </a:r>
            <a:r>
              <a:rPr lang="en-US" sz="3200" dirty="0" smtClean="0"/>
              <a:t>  	(</a:t>
            </a:r>
            <a:r>
              <a:rPr lang="en-US" sz="3200" dirty="0"/>
              <a:t>Psalm 2, II Samuel 7)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7814" y="4201892"/>
            <a:ext cx="7108369" cy="156966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Jesus of Nazareth, crucified and resurrected, is the Messiah of Israel and King of the nations. (Acts 2:36)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85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Do I Obey the Gospel?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8712" y="2821986"/>
            <a:ext cx="7946572" cy="3078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King’s Commission (Matthew 28):</a:t>
            </a:r>
          </a:p>
          <a:p>
            <a:r>
              <a:rPr lang="en-US" sz="3200" dirty="0" smtClean="0"/>
              <a:t>Become a disciple — being baptized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Observe all the Jesus commanded. </a:t>
            </a:r>
          </a:p>
          <a:p>
            <a:r>
              <a:rPr lang="en-US" sz="3200" dirty="0" smtClean="0"/>
              <a:t>Go and make disciples, teaching them.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7814" y="1558184"/>
            <a:ext cx="7108369" cy="1077218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“Repent, and believe in the gospel.”</a:t>
            </a:r>
          </a:p>
          <a:p>
            <a:pPr algn="ctr"/>
            <a:r>
              <a:rPr lang="en-US" sz="3200" dirty="0" smtClean="0"/>
              <a:t>Mark 1:15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026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Do I Obey the Gospel?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8712" y="2068286"/>
            <a:ext cx="8175174" cy="485502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Patience in well-doing (2:6-11)</a:t>
            </a:r>
          </a:p>
          <a:p>
            <a:r>
              <a:rPr lang="en-US" sz="3200" dirty="0" smtClean="0"/>
              <a:t>Believe in Him who raised Jesus (4:24)</a:t>
            </a:r>
          </a:p>
          <a:p>
            <a:r>
              <a:rPr lang="en-US" sz="3200" dirty="0" smtClean="0"/>
              <a:t>Buried by baptism, raised to new life (6:4)</a:t>
            </a:r>
          </a:p>
          <a:p>
            <a:r>
              <a:rPr lang="en-US" sz="3200" dirty="0" smtClean="0"/>
              <a:t>Let not sin reign in your body (6:12)</a:t>
            </a:r>
          </a:p>
          <a:p>
            <a:r>
              <a:rPr lang="en-US" sz="3200" dirty="0" smtClean="0"/>
              <a:t>Walk according to the Spirit (8:4)</a:t>
            </a:r>
          </a:p>
          <a:p>
            <a:r>
              <a:rPr lang="en-US" sz="3200" dirty="0" smtClean="0"/>
              <a:t>Confess Jesus as Lord (10:9)</a:t>
            </a:r>
          </a:p>
          <a:p>
            <a:r>
              <a:rPr lang="en-US" sz="3200" dirty="0" smtClean="0"/>
              <a:t>Love one another (12:10)</a:t>
            </a:r>
          </a:p>
          <a:p>
            <a:r>
              <a:rPr lang="en-US" sz="3200" dirty="0" smtClean="0"/>
              <a:t>Obey governing authorities (13:1)</a:t>
            </a:r>
          </a:p>
          <a:p>
            <a:r>
              <a:rPr lang="en-US" sz="3200" dirty="0" smtClean="0"/>
              <a:t>Don’t put a hindrance in others’ way (14:13)</a:t>
            </a:r>
          </a:p>
          <a:p>
            <a:r>
              <a:rPr lang="en-US" sz="3200" dirty="0" smtClean="0"/>
              <a:t>Welcome one another (15:7)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57" y="1331110"/>
            <a:ext cx="8469086" cy="584775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“the </a:t>
            </a:r>
            <a:r>
              <a:rPr lang="en-US" sz="3200" dirty="0" smtClean="0"/>
              <a:t>obedience </a:t>
            </a:r>
            <a:r>
              <a:rPr lang="en-US" sz="3200" smtClean="0"/>
              <a:t>of faith” (</a:t>
            </a:r>
            <a:r>
              <a:rPr lang="en-US" sz="3200" dirty="0" smtClean="0"/>
              <a:t>Romans 1:5; 16:26)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50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Obeying the Gospel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323" y="4389120"/>
            <a:ext cx="6567244" cy="155448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”I appeal to you, by the mercies of God, to present your bodies as a living sacrifice</a:t>
            </a:r>
            <a:r>
              <a:rPr lang="mr-IN" sz="3200" dirty="0" smtClean="0"/>
              <a:t>…</a:t>
            </a:r>
            <a:r>
              <a:rPr lang="en-US" sz="3200" dirty="0" smtClean="0"/>
              <a:t>” (Romans 12:1)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52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1697</TotalTime>
  <Words>238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Wood Type</vt:lpstr>
      <vt:lpstr>PowerPoint Presentation</vt:lpstr>
      <vt:lpstr>Obeying the Gospel</vt:lpstr>
      <vt:lpstr>What is the Gospel?</vt:lpstr>
      <vt:lpstr>How Do I Obey the Gospel?</vt:lpstr>
      <vt:lpstr>How Do I Obey the Gospel?</vt:lpstr>
      <vt:lpstr>Obeying the Gospel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Baize</cp:lastModifiedBy>
  <cp:revision>15</cp:revision>
  <dcterms:created xsi:type="dcterms:W3CDTF">2018-03-17T04:52:49Z</dcterms:created>
  <dcterms:modified xsi:type="dcterms:W3CDTF">2018-03-18T13:27:50Z</dcterms:modified>
</cp:coreProperties>
</file>