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8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ED2433-D4DC-4453-8B85-D6FB030360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086BB6-E933-46D0-9835-10FD2D84668A}" type="datetimeFigureOut">
              <a:rPr lang="en-US" smtClean="0"/>
              <a:pPr/>
              <a:t>12/13/2015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ED2433-D4DC-4453-8B85-D6FB030360F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0086BB6-E933-46D0-9835-10FD2D84668A}" type="datetimeFigureOut">
              <a:rPr lang="en-US" smtClean="0"/>
              <a:pPr/>
              <a:t>12/13/2015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ED2433-D4DC-4453-8B85-D6FB030360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143000"/>
            <a:ext cx="7772400" cy="1752600"/>
          </a:xfrm>
        </p:spPr>
        <p:txBody>
          <a:bodyPr/>
          <a:lstStyle/>
          <a:p>
            <a:pPr algn="ctr"/>
            <a:r>
              <a:rPr lang="en-US" dirty="0" smtClean="0"/>
              <a:t>PASSING  OVER  TRANSGRESSIONS</a:t>
            </a:r>
            <a:endParaRPr lang="en-US" dirty="0"/>
          </a:p>
        </p:txBody>
      </p:sp>
      <p:sp>
        <p:nvSpPr>
          <p:cNvPr id="3" name="Subtitle 2"/>
          <p:cNvSpPr>
            <a:spLocks noGrp="1"/>
          </p:cNvSpPr>
          <p:nvPr>
            <p:ph type="subTitle" idx="1"/>
          </p:nvPr>
        </p:nvSpPr>
        <p:spPr>
          <a:xfrm>
            <a:off x="722376" y="3505200"/>
            <a:ext cx="7772400" cy="2286000"/>
          </a:xfrm>
        </p:spPr>
        <p:txBody>
          <a:bodyPr>
            <a:noAutofit/>
          </a:bodyPr>
          <a:lstStyle/>
          <a:p>
            <a:pPr algn="l"/>
            <a:r>
              <a:rPr lang="en-US" sz="2800" dirty="0" smtClean="0"/>
              <a:t>“Who is a God like unto you, that pardons iniquity and passes by the transgression of the remnant of His heritage? He retains not his anger for ever because he delights in mercy” (Micah 7:18).</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“Do Over”</a:t>
            </a:r>
            <a:endParaRPr lang="en-US" dirty="0"/>
          </a:p>
        </p:txBody>
      </p:sp>
      <p:sp>
        <p:nvSpPr>
          <p:cNvPr id="3" name="Content Placeholder 2"/>
          <p:cNvSpPr>
            <a:spLocks noGrp="1"/>
          </p:cNvSpPr>
          <p:nvPr>
            <p:ph idx="1"/>
          </p:nvPr>
        </p:nvSpPr>
        <p:spPr/>
        <p:txBody>
          <a:bodyPr/>
          <a:lstStyle/>
          <a:p>
            <a:r>
              <a:rPr lang="en-US" dirty="0" smtClean="0"/>
              <a:t>A Mulligan</a:t>
            </a:r>
          </a:p>
          <a:p>
            <a:r>
              <a:rPr lang="en-US" dirty="0" smtClean="0"/>
              <a:t>In most things we do, the second or third or thirtieth time we do it better</a:t>
            </a:r>
          </a:p>
          <a:p>
            <a:r>
              <a:rPr lang="en-US" dirty="0" smtClean="0"/>
              <a:t>Life before God is like that also.</a:t>
            </a:r>
          </a:p>
          <a:p>
            <a:r>
              <a:rPr lang="en-US" dirty="0" smtClean="0"/>
              <a:t>“But God, being rich in mercy because of His great love with which He loved us, even when we were dead in our transgressions, made us alive together with Christ…” (Eph. 2:4-5).</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the Prodigal</a:t>
            </a:r>
            <a:endParaRPr lang="en-US" dirty="0"/>
          </a:p>
        </p:txBody>
      </p:sp>
      <p:sp>
        <p:nvSpPr>
          <p:cNvPr id="3" name="Content Placeholder 2"/>
          <p:cNvSpPr>
            <a:spLocks noGrp="1"/>
          </p:cNvSpPr>
          <p:nvPr>
            <p:ph idx="1"/>
          </p:nvPr>
        </p:nvSpPr>
        <p:spPr/>
        <p:txBody>
          <a:bodyPr>
            <a:normAutofit lnSpcReduction="10000"/>
          </a:bodyPr>
          <a:lstStyle/>
          <a:p>
            <a:r>
              <a:rPr lang="en-US" dirty="0" smtClean="0"/>
              <a:t>Luke 15</a:t>
            </a:r>
          </a:p>
          <a:p>
            <a:r>
              <a:rPr lang="en-US" dirty="0" smtClean="0"/>
              <a:t>Many of the stories of Jesus have a “twist”.</a:t>
            </a:r>
          </a:p>
          <a:p>
            <a:r>
              <a:rPr lang="en-US" dirty="0" smtClean="0"/>
              <a:t>A Father who runs</a:t>
            </a:r>
          </a:p>
          <a:p>
            <a:r>
              <a:rPr lang="en-US" dirty="0" smtClean="0"/>
              <a:t>A Father who re-dresses his son. </a:t>
            </a:r>
            <a:r>
              <a:rPr lang="en-US" dirty="0" smtClean="0"/>
              <a:t>Not </a:t>
            </a:r>
            <a:r>
              <a:rPr lang="en-US" dirty="0" smtClean="0"/>
              <a:t>who redresses him.</a:t>
            </a:r>
          </a:p>
          <a:p>
            <a:r>
              <a:rPr lang="en-US" dirty="0" smtClean="0"/>
              <a:t>Let’s have a banquet.</a:t>
            </a:r>
          </a:p>
          <a:p>
            <a:r>
              <a:rPr lang="en-US" dirty="0" smtClean="0"/>
              <a:t>Will God welcome me back??</a:t>
            </a:r>
          </a:p>
          <a:p>
            <a:r>
              <a:rPr lang="en-US" dirty="0" smtClean="0"/>
              <a:t>We live with so much doubt.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God Who Waits!</a:t>
            </a:r>
            <a:endParaRPr lang="en-US" dirty="0"/>
          </a:p>
        </p:txBody>
      </p:sp>
      <p:sp>
        <p:nvSpPr>
          <p:cNvPr id="3" name="Content Placeholder 2"/>
          <p:cNvSpPr>
            <a:spLocks noGrp="1"/>
          </p:cNvSpPr>
          <p:nvPr>
            <p:ph idx="1"/>
          </p:nvPr>
        </p:nvSpPr>
        <p:spPr/>
        <p:txBody>
          <a:bodyPr/>
          <a:lstStyle/>
          <a:p>
            <a:r>
              <a:rPr lang="en-US" dirty="0" smtClean="0"/>
              <a:t>“The Lord is not slack concerning His promises, as some men count slackness, but is longsuffering toward us, not willing that any should perish, but that all should come to repentance” (2 Pet. 3:9).</a:t>
            </a:r>
          </a:p>
          <a:p>
            <a:r>
              <a:rPr lang="en-US" dirty="0" smtClean="0"/>
              <a:t>Don’t push the limits!</a:t>
            </a:r>
          </a:p>
          <a:p>
            <a:r>
              <a:rPr lang="en-US" dirty="0" smtClean="0"/>
              <a:t>There is a mansion in heaven that needs filling. God deserves our quick and heartfelt service.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Trophies of God’s Grace</a:t>
            </a:r>
            <a:endParaRPr lang="en-US" dirty="0"/>
          </a:p>
        </p:txBody>
      </p:sp>
      <p:sp>
        <p:nvSpPr>
          <p:cNvPr id="3" name="Content Placeholder 2"/>
          <p:cNvSpPr>
            <a:spLocks noGrp="1"/>
          </p:cNvSpPr>
          <p:nvPr>
            <p:ph idx="1"/>
          </p:nvPr>
        </p:nvSpPr>
        <p:spPr/>
        <p:txBody>
          <a:bodyPr/>
          <a:lstStyle/>
          <a:p>
            <a:r>
              <a:rPr lang="en-US" dirty="0" smtClean="0"/>
              <a:t>God took a cowardly liar named Abraham and made him the father of the faithful – Gen. 12-20; Rom. 4:16; James 2:21.</a:t>
            </a:r>
          </a:p>
          <a:p>
            <a:r>
              <a:rPr lang="en-US" dirty="0" smtClean="0"/>
              <a:t>He made a deceiver named Jacob the cornerstone of a holy nation – Gen. 27.</a:t>
            </a:r>
          </a:p>
          <a:p>
            <a:r>
              <a:rPr lang="en-US" dirty="0" smtClean="0"/>
              <a:t>He turned an 80 year old murderer named Moses into one of the greatest leaders the world has ever seen – Ex. 2:11-14; Deut. 34:10</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He used a murdering adulterer named David to write songs that would strengthen and encourage His people for 3000 years – Psa. 23.</a:t>
            </a:r>
          </a:p>
          <a:p>
            <a:r>
              <a:rPr lang="en-US" dirty="0" smtClean="0"/>
              <a:t>He took a self-pitying, despairing prophet named Elijah and salvaged him for great works of service – 1 Kings 19.</a:t>
            </a:r>
          </a:p>
          <a:p>
            <a:r>
              <a:rPr lang="en-US" dirty="0" smtClean="0"/>
              <a:t>He made a hate-filled prophet named Jonah a successful missionary to the world’s then greatest city – Jonah 3:5-10.</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He took a woman who had been divorced 5 times and who was living with a 6</a:t>
            </a:r>
            <a:r>
              <a:rPr lang="en-US" baseline="30000" dirty="0" smtClean="0"/>
              <a:t>th</a:t>
            </a:r>
            <a:r>
              <a:rPr lang="en-US" dirty="0" smtClean="0"/>
              <a:t> man and used her to bring a city to the Savior’s feet – John 4:15ff.</a:t>
            </a:r>
          </a:p>
          <a:p>
            <a:r>
              <a:rPr lang="en-US" dirty="0" smtClean="0"/>
              <a:t>He honored a hated tax collector named </a:t>
            </a:r>
            <a:r>
              <a:rPr lang="en-US" dirty="0" err="1" smtClean="0"/>
              <a:t>Zacchaeus</a:t>
            </a:r>
            <a:r>
              <a:rPr lang="en-US" dirty="0" smtClean="0"/>
              <a:t> with an in-home visit and a place in the book read by all generations – Luke 19:5ff.</a:t>
            </a:r>
          </a:p>
          <a:p>
            <a:r>
              <a:rPr lang="en-US" dirty="0" smtClean="0"/>
              <a:t>He tapped an arrogant fisherman named Peter who cursed and denied His Son the night He most needed Him to be the keynote speaker in the greatest revival the world has ever seen – Acts 2</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He commissioned a disappointing young man named Mark who left Paul in the lurch to write one of the 4 greatest books of all time – the shortest of the Lord’s biographies.</a:t>
            </a:r>
          </a:p>
          <a:p>
            <a:r>
              <a:rPr lang="en-US" dirty="0" smtClean="0"/>
              <a:t>He gave man named Paul a second chance, a man who before had done everything within his power to destroy Christ’s church and dishearten God’s children - I Tim. 1:13ff</a:t>
            </a:r>
          </a:p>
          <a:p>
            <a:r>
              <a:rPr lang="en-US" dirty="0" smtClean="0"/>
              <a:t>All God’s success stories aren’t told in Scripture.  YOU could be one of them!</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TotalTime>
  <Words>558</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PASSING  OVER  TRANSGRESSIONS</vt:lpstr>
      <vt:lpstr>A “Do Over”</vt:lpstr>
      <vt:lpstr>The God of the Prodigal</vt:lpstr>
      <vt:lpstr>A God Who Waits!</vt:lpstr>
      <vt:lpstr>Trophies of God’s Grace</vt:lpstr>
      <vt:lpstr>Slide 6</vt:lpstr>
      <vt:lpstr>Slide 7</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OVER  TRANSGRESSIONS</dc:title>
  <dc:creator>Bellaire Church</dc:creator>
  <cp:lastModifiedBy>Bellaire Church</cp:lastModifiedBy>
  <cp:revision>5</cp:revision>
  <dcterms:created xsi:type="dcterms:W3CDTF">2015-12-10T17:41:30Z</dcterms:created>
  <dcterms:modified xsi:type="dcterms:W3CDTF">2015-12-13T14:47:06Z</dcterms:modified>
</cp:coreProperties>
</file>