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35" autoAdjust="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B9B4A-4771-4EF8-8AB0-82E542839AA2}" type="datetimeFigureOut">
              <a:rPr lang="en-US" smtClean="0"/>
              <a:t>4/27/2013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38D74-84CA-4063-93A5-43C1CA2550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2FCE3-A945-4C8B-89DA-18BBEE12A6B0}" type="datetimeFigureOut">
              <a:rPr lang="en-US" smtClean="0"/>
              <a:pPr/>
              <a:t>4/27/2013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6B7F589-B6E5-454B-A641-C1AC091238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2FCE3-A945-4C8B-89DA-18BBEE12A6B0}" type="datetimeFigureOut">
              <a:rPr lang="en-US" smtClean="0"/>
              <a:pPr/>
              <a:t>4/27/2013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F589-B6E5-454B-A641-C1AC091238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6B7F589-B6E5-454B-A641-C1AC091238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2FCE3-A945-4C8B-89DA-18BBEE12A6B0}" type="datetimeFigureOut">
              <a:rPr lang="en-US" smtClean="0"/>
              <a:pPr/>
              <a:t>4/27/2013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2FCE3-A945-4C8B-89DA-18BBEE12A6B0}" type="datetimeFigureOut">
              <a:rPr lang="en-US" smtClean="0"/>
              <a:pPr/>
              <a:t>4/27/2013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6B7F589-B6E5-454B-A641-C1AC091238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2FCE3-A945-4C8B-89DA-18BBEE12A6B0}" type="datetimeFigureOut">
              <a:rPr lang="en-US" smtClean="0"/>
              <a:pPr/>
              <a:t>4/27/2013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6B7F589-B6E5-454B-A641-C1AC091238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862FCE3-A945-4C8B-89DA-18BBEE12A6B0}" type="datetimeFigureOut">
              <a:rPr lang="en-US" smtClean="0"/>
              <a:pPr/>
              <a:t>4/27/2013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F589-B6E5-454B-A641-C1AC091238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2FCE3-A945-4C8B-89DA-18BBEE12A6B0}" type="datetimeFigureOut">
              <a:rPr lang="en-US" smtClean="0"/>
              <a:pPr/>
              <a:t>4/27/2013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6B7F589-B6E5-454B-A641-C1AC091238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2FCE3-A945-4C8B-89DA-18BBEE12A6B0}" type="datetimeFigureOut">
              <a:rPr lang="en-US" smtClean="0"/>
              <a:pPr/>
              <a:t>4/27/2013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6B7F589-B6E5-454B-A641-C1AC091238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2FCE3-A945-4C8B-89DA-18BBEE12A6B0}" type="datetimeFigureOut">
              <a:rPr lang="en-US" smtClean="0"/>
              <a:pPr/>
              <a:t>4/27/2013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B7F589-B6E5-454B-A641-C1AC091238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6B7F589-B6E5-454B-A641-C1AC091238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2FCE3-A945-4C8B-89DA-18BBEE12A6B0}" type="datetimeFigureOut">
              <a:rPr lang="en-US" smtClean="0"/>
              <a:pPr/>
              <a:t>4/27/2013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6B7F589-B6E5-454B-A641-C1AC091238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862FCE3-A945-4C8B-89DA-18BBEE12A6B0}" type="datetimeFigureOut">
              <a:rPr lang="en-US" smtClean="0"/>
              <a:pPr/>
              <a:t>4/27/2013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862FCE3-A945-4C8B-89DA-18BBEE12A6B0}" type="datetimeFigureOut">
              <a:rPr lang="en-US" smtClean="0"/>
              <a:pPr/>
              <a:t>4/27/2013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6B7F589-B6E5-454B-A641-C1AC091238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“Fathers, do not provoke your children to anger, but bring them up in the discipline and instruction of the Lord” (Eph. 6:4)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PROVOKING  TO  WRATH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Eph. 6:4 with Col. 3:21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lesson in extremes. Balance is necessary.</a:t>
            </a:r>
          </a:p>
          <a:p>
            <a:r>
              <a:rPr lang="en-US" dirty="0" smtClean="0"/>
              <a:t>But, it’s not just about children. Also employees, neighbors, brothers and sisters in the Lord.</a:t>
            </a:r>
          </a:p>
          <a:p>
            <a:r>
              <a:rPr lang="en-US" dirty="0" smtClean="0"/>
              <a:t>So much anger, frustration, disrespect.</a:t>
            </a:r>
          </a:p>
          <a:p>
            <a:r>
              <a:rPr lang="en-US" dirty="0" smtClean="0"/>
              <a:t>TV contributes. Music contributes.</a:t>
            </a:r>
          </a:p>
          <a:p>
            <a:r>
              <a:rPr lang="en-US" dirty="0" smtClean="0"/>
              <a:t>“Who is he to be telling me what to do?”</a:t>
            </a:r>
          </a:p>
          <a:p>
            <a:r>
              <a:rPr lang="en-US" dirty="0" smtClean="0"/>
              <a:t>But mostly poor role models from Fathers.</a:t>
            </a:r>
          </a:p>
          <a:p>
            <a:r>
              <a:rPr lang="en-US" dirty="0" smtClean="0"/>
              <a:t>How do we provoke to wrath or broken spirit?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Helicopter 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Always “hovering”.</a:t>
            </a:r>
          </a:p>
          <a:p>
            <a:r>
              <a:rPr lang="en-US" b="1" i="1" dirty="0" smtClean="0"/>
              <a:t>Over</a:t>
            </a:r>
            <a:r>
              <a:rPr lang="en-US" dirty="0" smtClean="0"/>
              <a:t>protective. If they fall, they need to hurt. </a:t>
            </a:r>
          </a:p>
          <a:p>
            <a:r>
              <a:rPr lang="en-US" dirty="0" smtClean="0"/>
              <a:t>We’re working for the future. “Protecting” someone doesn’t give them room to grow.</a:t>
            </a:r>
          </a:p>
          <a:p>
            <a:r>
              <a:rPr lang="en-US" dirty="0" smtClean="0"/>
              <a:t>Smothering someone produces rebellion or dependence.  Not healthy.</a:t>
            </a:r>
          </a:p>
          <a:p>
            <a:r>
              <a:rPr lang="en-US" dirty="0" smtClean="0"/>
              <a:t>We attack their friends, teachers, police, or anyone who accuses them.</a:t>
            </a:r>
          </a:p>
          <a:p>
            <a:r>
              <a:rPr lang="en-US" dirty="0" smtClean="0"/>
              <a:t>Proverbs 1:1-6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Showing Favoritism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Gen. 37 – Joseph and Benjamin – </a:t>
            </a:r>
            <a:r>
              <a:rPr lang="en-US" u="sng" dirty="0" smtClean="0"/>
              <a:t>Rachael’s</a:t>
            </a:r>
            <a:r>
              <a:rPr lang="en-US" dirty="0" smtClean="0"/>
              <a:t> children</a:t>
            </a:r>
          </a:p>
          <a:p>
            <a:r>
              <a:rPr lang="en-US" dirty="0" smtClean="0"/>
              <a:t>Each child, employee, member is special in their own way.</a:t>
            </a:r>
          </a:p>
          <a:p>
            <a:r>
              <a:rPr lang="en-US" dirty="0" smtClean="0"/>
              <a:t>To be rejected produces lasting hurt. Especially if it’s for something “not our fault”.</a:t>
            </a:r>
          </a:p>
          <a:p>
            <a:r>
              <a:rPr lang="en-US" dirty="0" smtClean="0"/>
              <a:t>“Better is open rebuke than love that is concealed.”</a:t>
            </a:r>
          </a:p>
          <a:p>
            <a:r>
              <a:rPr lang="en-US" dirty="0" smtClean="0"/>
              <a:t>Love your children. Love each other.</a:t>
            </a:r>
          </a:p>
          <a:p>
            <a:r>
              <a:rPr lang="en-US" dirty="0" smtClean="0"/>
              <a:t>Respect abilities but accept each other for the good.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Hypercritical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“You </a:t>
            </a:r>
            <a:r>
              <a:rPr lang="en-US" i="1" dirty="0" smtClean="0"/>
              <a:t>never…</a:t>
            </a:r>
            <a:r>
              <a:rPr lang="en-US" dirty="0" smtClean="0"/>
              <a:t>”  “You </a:t>
            </a:r>
            <a:r>
              <a:rPr lang="en-US" i="1" dirty="0" smtClean="0"/>
              <a:t>always…”</a:t>
            </a:r>
            <a:endParaRPr lang="en-US" dirty="0" smtClean="0"/>
          </a:p>
          <a:p>
            <a:r>
              <a:rPr lang="en-US" dirty="0" smtClean="0"/>
              <a:t>Neither statement is true, for any of us.</a:t>
            </a:r>
          </a:p>
          <a:p>
            <a:r>
              <a:rPr lang="en-US" dirty="0" smtClean="0"/>
              <a:t>Matt. 7:1-2</a:t>
            </a:r>
          </a:p>
          <a:p>
            <a:r>
              <a:rPr lang="en-US" dirty="0" smtClean="0"/>
              <a:t>Anything I do for the first time can be improved on. How about you?</a:t>
            </a:r>
          </a:p>
          <a:p>
            <a:r>
              <a:rPr lang="en-US" dirty="0" smtClean="0"/>
              <a:t>Athens – “Anyone who sees a mistake is in charge of repairs.”</a:t>
            </a:r>
          </a:p>
          <a:p>
            <a:r>
              <a:rPr lang="en-US" dirty="0" smtClean="0"/>
              <a:t>Romans 14:19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Family, work, church – team building activities.</a:t>
            </a:r>
          </a:p>
          <a:p>
            <a:r>
              <a:rPr lang="en-US" dirty="0" smtClean="0"/>
              <a:t>“Cats In The Cradle” – Harry Chapin</a:t>
            </a:r>
          </a:p>
          <a:p>
            <a:r>
              <a:rPr lang="en-US" dirty="0" smtClean="0"/>
              <a:t>Preachers I’ve known.</a:t>
            </a:r>
          </a:p>
          <a:p>
            <a:r>
              <a:rPr lang="en-US" dirty="0" smtClean="0"/>
              <a:t>USA poll – kids in stress look to: 1) music, 2) friends, 3) TV.   Mothers ranked 31, Fathers 48</a:t>
            </a:r>
          </a:p>
          <a:p>
            <a:r>
              <a:rPr lang="en-US" dirty="0" smtClean="0"/>
              <a:t>Instead or provoking to wrath or broken spirit, “Provoke to love and good works” (Heb. 10:24).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48</TotalTime>
  <Words>374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PROVOKING  TO  WRATH</vt:lpstr>
      <vt:lpstr>Compare Eph. 6:4 with Col. 3:21</vt:lpstr>
      <vt:lpstr>Helicopter Parents</vt:lpstr>
      <vt:lpstr>Showing Favoritism</vt:lpstr>
      <vt:lpstr>Hypercritical People</vt:lpstr>
      <vt:lpstr>Share Time</vt:lpstr>
      <vt:lpstr>Slide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PROVOKING  TO  WRATH</dc:title>
  <dc:creator>Bellaire Church</dc:creator>
  <cp:lastModifiedBy>Bellaire Church</cp:lastModifiedBy>
  <cp:revision>6</cp:revision>
  <dcterms:created xsi:type="dcterms:W3CDTF">2013-04-27T16:58:04Z</dcterms:created>
  <dcterms:modified xsi:type="dcterms:W3CDTF">2013-04-27T17:47:09Z</dcterms:modified>
</cp:coreProperties>
</file>