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6"/>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08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66D44EF-4515-40B0-A118-6FA8D2DA487C}" type="datetimeFigureOut">
              <a:rPr lang="en-US" smtClean="0"/>
              <a:t>11/15/2015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09A493E-CEF8-46C8-B705-A409744DCABF}"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5DE98D5-C9A7-44AD-8E7B-E39A6D0C60C5}" type="datetimeFigureOut">
              <a:rPr lang="en-US" smtClean="0"/>
              <a:pPr/>
              <a:t>11/15/2015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979BE1-1E49-424D-986B-9908A704DF3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DE98D5-C9A7-44AD-8E7B-E39A6D0C60C5}" type="datetimeFigureOut">
              <a:rPr lang="en-US" smtClean="0"/>
              <a:pPr/>
              <a:t>11/15/2015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979BE1-1E49-424D-986B-9908A704DF3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DE98D5-C9A7-44AD-8E7B-E39A6D0C60C5}" type="datetimeFigureOut">
              <a:rPr lang="en-US" smtClean="0"/>
              <a:pPr/>
              <a:t>11/15/2015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979BE1-1E49-424D-986B-9908A704DF3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DE98D5-C9A7-44AD-8E7B-E39A6D0C60C5}" type="datetimeFigureOut">
              <a:rPr lang="en-US" smtClean="0"/>
              <a:pPr/>
              <a:t>11/15/2015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979BE1-1E49-424D-986B-9908A704DF3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DE98D5-C9A7-44AD-8E7B-E39A6D0C60C5}" type="datetimeFigureOut">
              <a:rPr lang="en-US" smtClean="0"/>
              <a:pPr/>
              <a:t>11/15/2015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979BE1-1E49-424D-986B-9908A704DF3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5DE98D5-C9A7-44AD-8E7B-E39A6D0C60C5}" type="datetimeFigureOut">
              <a:rPr lang="en-US" smtClean="0"/>
              <a:pPr/>
              <a:t>11/15/2015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979BE1-1E49-424D-986B-9908A704DF3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5DE98D5-C9A7-44AD-8E7B-E39A6D0C60C5}" type="datetimeFigureOut">
              <a:rPr lang="en-US" smtClean="0"/>
              <a:pPr/>
              <a:t>11/15/2015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979BE1-1E49-424D-986B-9908A704DF3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5DE98D5-C9A7-44AD-8E7B-E39A6D0C60C5}" type="datetimeFigureOut">
              <a:rPr lang="en-US" smtClean="0"/>
              <a:pPr/>
              <a:t>11/15/2015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979BE1-1E49-424D-986B-9908A704DF3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DE98D5-C9A7-44AD-8E7B-E39A6D0C60C5}" type="datetimeFigureOut">
              <a:rPr lang="en-US" smtClean="0"/>
              <a:pPr/>
              <a:t>11/15/2015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979BE1-1E49-424D-986B-9908A704DF3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DE98D5-C9A7-44AD-8E7B-E39A6D0C60C5}" type="datetimeFigureOut">
              <a:rPr lang="en-US" smtClean="0"/>
              <a:pPr/>
              <a:t>11/15/2015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979BE1-1E49-424D-986B-9908A704DF3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DE98D5-C9A7-44AD-8E7B-E39A6D0C60C5}" type="datetimeFigureOut">
              <a:rPr lang="en-US" smtClean="0"/>
              <a:pPr/>
              <a:t>11/15/2015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979BE1-1E49-424D-986B-9908A704DF3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DE98D5-C9A7-44AD-8E7B-E39A6D0C60C5}" type="datetimeFigureOut">
              <a:rPr lang="en-US" smtClean="0"/>
              <a:pPr/>
              <a:t>11/15/2015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979BE1-1E49-424D-986B-9908A704DF38}"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Proclaiming the Reign of God</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Corinthians 2:14-15</a:t>
            </a:r>
            <a:endParaRPr lang="en-US" dirty="0"/>
          </a:p>
        </p:txBody>
      </p:sp>
      <p:sp>
        <p:nvSpPr>
          <p:cNvPr id="3" name="Content Placeholder 2"/>
          <p:cNvSpPr>
            <a:spLocks noGrp="1"/>
          </p:cNvSpPr>
          <p:nvPr>
            <p:ph idx="1"/>
          </p:nvPr>
        </p:nvSpPr>
        <p:spPr/>
        <p:txBody>
          <a:bodyPr/>
          <a:lstStyle/>
          <a:p>
            <a:pPr>
              <a:buNone/>
            </a:pPr>
            <a:r>
              <a:rPr lang="en-US" dirty="0" smtClean="0"/>
              <a:t>The </a:t>
            </a:r>
            <a:r>
              <a:rPr lang="en-US" dirty="0"/>
              <a:t>natural person does not accept the things of the Spirit of God, for they are folly to him, and he is not able to understand them because they are spiritually discerned. </a:t>
            </a:r>
            <a:r>
              <a:rPr lang="en-US" dirty="0" smtClean="0"/>
              <a:t>The </a:t>
            </a:r>
            <a:r>
              <a:rPr lang="en-US" dirty="0"/>
              <a:t>spiritual person judges all things, but is himself to be judged by no one. </a:t>
            </a:r>
          </a:p>
          <a:p>
            <a:endParaRPr lang="en-US" dirty="0"/>
          </a:p>
        </p:txBody>
      </p:sp>
    </p:spTree>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Romans 1:21-28</a:t>
            </a:r>
            <a:endParaRPr lang="en-US" dirty="0"/>
          </a:p>
        </p:txBody>
      </p:sp>
      <p:sp>
        <p:nvSpPr>
          <p:cNvPr id="3" name="Content Placeholder 2"/>
          <p:cNvSpPr>
            <a:spLocks noGrp="1"/>
          </p:cNvSpPr>
          <p:nvPr>
            <p:ph idx="1"/>
          </p:nvPr>
        </p:nvSpPr>
        <p:spPr>
          <a:xfrm>
            <a:off x="457200" y="1600200"/>
            <a:ext cx="8229600" cy="4953000"/>
          </a:xfrm>
        </p:spPr>
        <p:txBody>
          <a:bodyPr>
            <a:normAutofit fontScale="70000" lnSpcReduction="20000"/>
          </a:bodyPr>
          <a:lstStyle/>
          <a:p>
            <a:pPr>
              <a:buNone/>
            </a:pPr>
            <a:r>
              <a:rPr lang="en-US" dirty="0" smtClean="0"/>
              <a:t>For </a:t>
            </a:r>
            <a:r>
              <a:rPr lang="en-US" dirty="0"/>
              <a:t>although they knew God, they did not honor him as God or give thanks to him, but they became futile in their thinking, and their foolish hearts were darkened. </a:t>
            </a:r>
            <a:r>
              <a:rPr lang="en-US" dirty="0" smtClean="0"/>
              <a:t>Claiming </a:t>
            </a:r>
            <a:r>
              <a:rPr lang="en-US" dirty="0"/>
              <a:t>to be wise, they became fools, </a:t>
            </a:r>
            <a:r>
              <a:rPr lang="en-US" dirty="0" smtClean="0"/>
              <a:t>and </a:t>
            </a:r>
            <a:r>
              <a:rPr lang="en-US" dirty="0"/>
              <a:t>exchanged the glory of the immortal God for images resembling mortal man and birds and animals and creeping things. </a:t>
            </a:r>
          </a:p>
          <a:p>
            <a:pPr>
              <a:buNone/>
            </a:pPr>
            <a:r>
              <a:rPr lang="en-US" dirty="0" smtClean="0"/>
              <a:t>Therefore </a:t>
            </a:r>
            <a:r>
              <a:rPr lang="en-US" dirty="0"/>
              <a:t>God gave them up in the lusts of their hearts to impurity, to the dishonoring of their bodies among themselves, </a:t>
            </a:r>
            <a:r>
              <a:rPr lang="en-US" dirty="0" smtClean="0"/>
              <a:t>because </a:t>
            </a:r>
            <a:r>
              <a:rPr lang="en-US" dirty="0"/>
              <a:t>they exchanged the truth about God for a lie and worshiped and served the creature rather than the Creator, who is blessed forever! Amen. </a:t>
            </a:r>
          </a:p>
          <a:p>
            <a:pPr>
              <a:buNone/>
            </a:pPr>
            <a:r>
              <a:rPr lang="en-US" dirty="0" smtClean="0"/>
              <a:t>For </a:t>
            </a:r>
            <a:r>
              <a:rPr lang="en-US" dirty="0"/>
              <a:t>this reason God gave them up to dishonorable passions. For their women exchanged natural relations for those that are contrary to nature; </a:t>
            </a:r>
            <a:r>
              <a:rPr lang="en-US" dirty="0" smtClean="0"/>
              <a:t>and </a:t>
            </a:r>
            <a:r>
              <a:rPr lang="en-US" dirty="0"/>
              <a:t>the men likewise gave up natural relations with women and were consumed with passion for one another, men committing shameless acts with men and receiving in themselves the due penalty for their error. </a:t>
            </a:r>
            <a:r>
              <a:rPr lang="en-US" dirty="0" smtClean="0"/>
              <a:t>And </a:t>
            </a:r>
            <a:r>
              <a:rPr lang="en-US" dirty="0"/>
              <a:t>since they did not see fit to acknowledge God, God gave them up to a debased mind to do what ought not to be done. </a:t>
            </a:r>
          </a:p>
          <a:p>
            <a:endParaRPr lang="en-US" dirty="0"/>
          </a:p>
        </p:txBody>
      </p:sp>
    </p:spTree>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Ezekiel 16:49-50</a:t>
            </a:r>
            <a:endParaRPr lang="en-US" dirty="0"/>
          </a:p>
        </p:txBody>
      </p:sp>
      <p:sp>
        <p:nvSpPr>
          <p:cNvPr id="3" name="Content Placeholder 2"/>
          <p:cNvSpPr>
            <a:spLocks noGrp="1"/>
          </p:cNvSpPr>
          <p:nvPr>
            <p:ph idx="1"/>
          </p:nvPr>
        </p:nvSpPr>
        <p:spPr/>
        <p:txBody>
          <a:bodyPr/>
          <a:lstStyle/>
          <a:p>
            <a:pPr>
              <a:buNone/>
            </a:pPr>
            <a:r>
              <a:rPr lang="en-US" dirty="0" smtClean="0"/>
              <a:t>Behold</a:t>
            </a:r>
            <a:r>
              <a:rPr lang="en-US" dirty="0"/>
              <a:t>, this was the guilt of your sister Sodom: she and her daughters had pride, excess of food, and prosperous ease, but did not aid the poor and needy. </a:t>
            </a:r>
            <a:r>
              <a:rPr lang="en-US" dirty="0" smtClean="0"/>
              <a:t>They </a:t>
            </a:r>
            <a:r>
              <a:rPr lang="en-US" dirty="0"/>
              <a:t>were haughty and did an abomination before me. So I removed them, when I saw it. </a:t>
            </a:r>
          </a:p>
          <a:p>
            <a:endParaRPr lang="en-US" dirty="0"/>
          </a:p>
        </p:txBody>
      </p:sp>
    </p:spTree>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Corinthians 2:14-15</a:t>
            </a:r>
            <a:endParaRPr lang="en-US" dirty="0"/>
          </a:p>
        </p:txBody>
      </p:sp>
      <p:sp>
        <p:nvSpPr>
          <p:cNvPr id="3" name="Content Placeholder 2"/>
          <p:cNvSpPr>
            <a:spLocks noGrp="1"/>
          </p:cNvSpPr>
          <p:nvPr>
            <p:ph idx="1"/>
          </p:nvPr>
        </p:nvSpPr>
        <p:spPr/>
        <p:txBody>
          <a:bodyPr/>
          <a:lstStyle/>
          <a:p>
            <a:pPr>
              <a:buNone/>
            </a:pPr>
            <a:r>
              <a:rPr lang="en-US" dirty="0" smtClean="0"/>
              <a:t>The </a:t>
            </a:r>
            <a:r>
              <a:rPr lang="en-US" dirty="0"/>
              <a:t>natural person does not accept the things of the Spirit of God, for they are folly to him, and he is not able to understand them because they are spiritually discerned. </a:t>
            </a:r>
            <a:r>
              <a:rPr lang="en-US" dirty="0" smtClean="0"/>
              <a:t>The </a:t>
            </a:r>
            <a:r>
              <a:rPr lang="en-US" dirty="0"/>
              <a:t>spiritual person judges all things, but is himself to be judged by no one. </a:t>
            </a:r>
          </a:p>
          <a:p>
            <a:endParaRPr lang="en-US" dirty="0"/>
          </a:p>
        </p:txBody>
      </p:sp>
    </p:spTree>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Proclaiming the Reign of God</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Isaiah 52:7-10</a:t>
            </a:r>
            <a:endParaRPr lang="en-US" dirty="0"/>
          </a:p>
        </p:txBody>
      </p:sp>
      <p:sp>
        <p:nvSpPr>
          <p:cNvPr id="3" name="Content Placeholder 2"/>
          <p:cNvSpPr>
            <a:spLocks noGrp="1"/>
          </p:cNvSpPr>
          <p:nvPr>
            <p:ph idx="1"/>
          </p:nvPr>
        </p:nvSpPr>
        <p:spPr>
          <a:xfrm>
            <a:off x="457200" y="1600200"/>
            <a:ext cx="8229600" cy="5029200"/>
          </a:xfrm>
        </p:spPr>
        <p:txBody>
          <a:bodyPr>
            <a:normAutofit fontScale="92500" lnSpcReduction="20000"/>
          </a:bodyPr>
          <a:lstStyle/>
          <a:p>
            <a:pPr>
              <a:buNone/>
            </a:pPr>
            <a:r>
              <a:rPr lang="en-US" dirty="0" smtClean="0"/>
              <a:t>How </a:t>
            </a:r>
            <a:r>
              <a:rPr lang="en-US" dirty="0"/>
              <a:t>beautiful upon the mountains are the feet of him who brings good news, who publishes peace, who brings good news of happiness, who publishes salvation, who says to Zion, "Your God reigns." </a:t>
            </a:r>
            <a:r>
              <a:rPr lang="en-US" dirty="0" smtClean="0"/>
              <a:t>The </a:t>
            </a:r>
            <a:r>
              <a:rPr lang="en-US" dirty="0"/>
              <a:t>voice of your watchmen—they lift up their voice; together they sing for joy; for eye to eye they see the return of the LORD to Zion. </a:t>
            </a:r>
            <a:r>
              <a:rPr lang="en-US" dirty="0" smtClean="0"/>
              <a:t>Break </a:t>
            </a:r>
            <a:r>
              <a:rPr lang="en-US" dirty="0"/>
              <a:t>forth together into singing, you waste places of Jerusalem, for the LORD has comforted his people; he has redeemed Jerusalem. </a:t>
            </a:r>
            <a:r>
              <a:rPr lang="en-US" dirty="0" smtClean="0"/>
              <a:t>The </a:t>
            </a:r>
            <a:r>
              <a:rPr lang="en-US" dirty="0"/>
              <a:t>LORD has bared his holy arm before the eyes of all the nations, and all the ends of the earth shall see the salvation of our God. </a:t>
            </a:r>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Isaiah 24:17-21</a:t>
            </a:r>
            <a:endParaRPr lang="en-US" dirty="0"/>
          </a:p>
        </p:txBody>
      </p:sp>
      <p:sp>
        <p:nvSpPr>
          <p:cNvPr id="3" name="Content Placeholder 2"/>
          <p:cNvSpPr>
            <a:spLocks noGrp="1"/>
          </p:cNvSpPr>
          <p:nvPr>
            <p:ph idx="1"/>
          </p:nvPr>
        </p:nvSpPr>
        <p:spPr>
          <a:xfrm>
            <a:off x="457200" y="1600200"/>
            <a:ext cx="8229600" cy="5105400"/>
          </a:xfrm>
        </p:spPr>
        <p:txBody>
          <a:bodyPr>
            <a:normAutofit fontScale="77500" lnSpcReduction="20000"/>
          </a:bodyPr>
          <a:lstStyle/>
          <a:p>
            <a:pPr>
              <a:buNone/>
            </a:pPr>
            <a:r>
              <a:rPr lang="en-US" dirty="0" smtClean="0"/>
              <a:t>  </a:t>
            </a:r>
            <a:r>
              <a:rPr lang="en-US" dirty="0"/>
              <a:t>Terror and the pit and the snare are upon you, O inhabitant of the earth! </a:t>
            </a:r>
            <a:r>
              <a:rPr lang="en-US" dirty="0" smtClean="0"/>
              <a:t>He </a:t>
            </a:r>
            <a:r>
              <a:rPr lang="en-US" dirty="0"/>
              <a:t>who flees at the sound of the terror shall fall into the pit, and he who climbs out of the pit shall be caught in the snare. For the windows of heaven are opened, and the foundations of the earth tremble. </a:t>
            </a:r>
            <a:r>
              <a:rPr lang="en-US" dirty="0" smtClean="0"/>
              <a:t>The </a:t>
            </a:r>
            <a:r>
              <a:rPr lang="en-US" dirty="0"/>
              <a:t>earth is utterly broken, the earth is split apart, the earth is violently shaken. </a:t>
            </a:r>
            <a:r>
              <a:rPr lang="en-US" dirty="0" smtClean="0"/>
              <a:t>The </a:t>
            </a:r>
            <a:r>
              <a:rPr lang="en-US" dirty="0"/>
              <a:t>earth staggers like a drunken man; it sways like a hut; its transgression lies heavy upon it, and it falls, and will not rise again. </a:t>
            </a:r>
            <a:endParaRPr lang="en-US" dirty="0" smtClean="0"/>
          </a:p>
          <a:p>
            <a:pPr>
              <a:buNone/>
            </a:pPr>
            <a:r>
              <a:rPr lang="en-US" dirty="0" smtClean="0"/>
              <a:t>On </a:t>
            </a:r>
            <a:r>
              <a:rPr lang="en-US" dirty="0"/>
              <a:t>that day the LORD will punish the host of heaven, in heaven, and the kings of the earth, on the earth. </a:t>
            </a:r>
            <a:r>
              <a:rPr lang="en-US" dirty="0" smtClean="0"/>
              <a:t>They </a:t>
            </a:r>
            <a:r>
              <a:rPr lang="en-US" dirty="0"/>
              <a:t>will be gathered together as prisoners in a pit; they will be shut up in a prison, and after many days they will be punished. </a:t>
            </a:r>
            <a:r>
              <a:rPr lang="en-US" dirty="0" smtClean="0"/>
              <a:t>Then </a:t>
            </a:r>
            <a:r>
              <a:rPr lang="en-US" dirty="0"/>
              <a:t>the moon will be confounded and the sun ashamed, for the LORD of hosts reigns on Mount Zion and in Jerusalem, and his glory will be before his elders. </a:t>
            </a:r>
          </a:p>
          <a:p>
            <a:endParaRPr lang="en-US" dirty="0"/>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Philippians 2:8-11</a:t>
            </a:r>
            <a:endParaRPr lang="en-US" dirty="0"/>
          </a:p>
        </p:txBody>
      </p:sp>
      <p:sp>
        <p:nvSpPr>
          <p:cNvPr id="3" name="Content Placeholder 2"/>
          <p:cNvSpPr>
            <a:spLocks noGrp="1"/>
          </p:cNvSpPr>
          <p:nvPr>
            <p:ph idx="1"/>
          </p:nvPr>
        </p:nvSpPr>
        <p:spPr/>
        <p:txBody>
          <a:bodyPr>
            <a:normAutofit fontScale="92500"/>
          </a:bodyPr>
          <a:lstStyle/>
          <a:p>
            <a:pPr>
              <a:buNone/>
            </a:pPr>
            <a:r>
              <a:rPr lang="en-US" dirty="0" smtClean="0"/>
              <a:t>And </a:t>
            </a:r>
            <a:r>
              <a:rPr lang="en-US" dirty="0"/>
              <a:t>being found in human form, he humbled himself by becoming obedient to the point of death, even death on a cross. </a:t>
            </a:r>
          </a:p>
          <a:p>
            <a:pPr>
              <a:buNone/>
            </a:pPr>
            <a:r>
              <a:rPr lang="en-US" dirty="0" smtClean="0"/>
              <a:t>Therefore </a:t>
            </a:r>
            <a:r>
              <a:rPr lang="en-US" dirty="0"/>
              <a:t>God has highly exalted him and bestowed on him the name that is above every name, </a:t>
            </a:r>
            <a:r>
              <a:rPr lang="en-US" dirty="0" smtClean="0"/>
              <a:t>so </a:t>
            </a:r>
            <a:r>
              <a:rPr lang="en-US" dirty="0"/>
              <a:t>that at the name of Jesus every knee should bow, in heaven and on earth and under the earth, </a:t>
            </a:r>
            <a:r>
              <a:rPr lang="en-US" dirty="0" smtClean="0"/>
              <a:t>and </a:t>
            </a:r>
            <a:r>
              <a:rPr lang="en-US" dirty="0"/>
              <a:t>every tongue confess that Jesus Christ is Lord, to the glory of God the Father. </a:t>
            </a:r>
          </a:p>
          <a:p>
            <a:pPr>
              <a:buNone/>
            </a:pPr>
            <a:endParaRPr lang="en-US" dirty="0"/>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Matthew 28:18-20</a:t>
            </a:r>
            <a:endParaRPr lang="en-US" dirty="0"/>
          </a:p>
        </p:txBody>
      </p:sp>
      <p:sp>
        <p:nvSpPr>
          <p:cNvPr id="3" name="Content Placeholder 2"/>
          <p:cNvSpPr>
            <a:spLocks noGrp="1"/>
          </p:cNvSpPr>
          <p:nvPr>
            <p:ph idx="1"/>
          </p:nvPr>
        </p:nvSpPr>
        <p:spPr/>
        <p:txBody>
          <a:bodyPr>
            <a:normAutofit/>
          </a:bodyPr>
          <a:lstStyle/>
          <a:p>
            <a:pPr>
              <a:buNone/>
            </a:pPr>
            <a:r>
              <a:rPr lang="en-US" dirty="0" smtClean="0"/>
              <a:t>And </a:t>
            </a:r>
            <a:r>
              <a:rPr lang="en-US" dirty="0"/>
              <a:t>Jesus came and said to them, "All authority in heaven and on earth has been given to </a:t>
            </a:r>
            <a:r>
              <a:rPr lang="en-US" dirty="0" smtClean="0"/>
              <a:t>me</a:t>
            </a:r>
            <a:r>
              <a:rPr lang="en-US" dirty="0" smtClean="0"/>
              <a:t>. Go </a:t>
            </a:r>
            <a:r>
              <a:rPr lang="en-US" dirty="0"/>
              <a:t>therefore and make disciples of all nations, baptizing them in the name of the Father and of the Son and of the Holy </a:t>
            </a:r>
            <a:r>
              <a:rPr lang="en-US" dirty="0" smtClean="0"/>
              <a:t>Spirit</a:t>
            </a:r>
            <a:r>
              <a:rPr lang="en-US" dirty="0" smtClean="0"/>
              <a:t>, teaching </a:t>
            </a:r>
            <a:r>
              <a:rPr lang="en-US" dirty="0"/>
              <a:t>them to observe all that I have commanded you. And behold, I am with you always, to the end of the age."</a:t>
            </a:r>
          </a:p>
          <a:p>
            <a:endParaRPr lang="en-US" dirty="0"/>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Corinthians 15:24-28</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Then </a:t>
            </a:r>
            <a:r>
              <a:rPr lang="en-US" dirty="0"/>
              <a:t>comes the end, when he delivers the kingdom to God the Father after destroying every rule and every authority and power. </a:t>
            </a:r>
            <a:r>
              <a:rPr lang="en-US" dirty="0" smtClean="0"/>
              <a:t>For </a:t>
            </a:r>
            <a:r>
              <a:rPr lang="en-US" dirty="0"/>
              <a:t>he must reign until he has put all his enemies under his feet. </a:t>
            </a:r>
            <a:r>
              <a:rPr lang="en-US" dirty="0" smtClean="0"/>
              <a:t>The </a:t>
            </a:r>
            <a:r>
              <a:rPr lang="en-US" dirty="0"/>
              <a:t>last enemy to be destroyed is death. </a:t>
            </a:r>
            <a:r>
              <a:rPr lang="en-US" dirty="0" smtClean="0"/>
              <a:t>For </a:t>
            </a:r>
            <a:r>
              <a:rPr lang="en-US" dirty="0"/>
              <a:t>"God has put all things in subjection under his feet." But when it says, "all things are put in subjection," it is plain that he is excepted who put all things in subjection under him. </a:t>
            </a:r>
            <a:r>
              <a:rPr lang="en-US" dirty="0" smtClean="0"/>
              <a:t>When </a:t>
            </a:r>
            <a:r>
              <a:rPr lang="en-US" dirty="0"/>
              <a:t>all things are subjected to him, then the Son himself will also be subjected to him who put all things in subjection under him, that God may be all in all. </a:t>
            </a:r>
          </a:p>
          <a:p>
            <a:endParaRPr lang="en-US" dirty="0"/>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Revelation 11:15-19</a:t>
            </a:r>
            <a:endParaRPr lang="en-US" dirty="0"/>
          </a:p>
        </p:txBody>
      </p:sp>
      <p:sp>
        <p:nvSpPr>
          <p:cNvPr id="3" name="Content Placeholder 2"/>
          <p:cNvSpPr>
            <a:spLocks noGrp="1"/>
          </p:cNvSpPr>
          <p:nvPr>
            <p:ph idx="1"/>
          </p:nvPr>
        </p:nvSpPr>
        <p:spPr>
          <a:xfrm>
            <a:off x="457200" y="1600200"/>
            <a:ext cx="8229600" cy="4953000"/>
          </a:xfrm>
        </p:spPr>
        <p:txBody>
          <a:bodyPr>
            <a:normAutofit fontScale="77500" lnSpcReduction="20000"/>
          </a:bodyPr>
          <a:lstStyle/>
          <a:p>
            <a:pPr>
              <a:buNone/>
            </a:pPr>
            <a:r>
              <a:rPr lang="en-US" dirty="0" smtClean="0"/>
              <a:t>Then </a:t>
            </a:r>
            <a:r>
              <a:rPr lang="en-US" dirty="0"/>
              <a:t>the seventh angel blew his trumpet, and there were loud voices in heaven, saying, "The kingdom of the world has become the kingdom of our Lord and of his Christ, and he shall reign forever and ever." </a:t>
            </a:r>
            <a:r>
              <a:rPr lang="en-US" dirty="0" smtClean="0"/>
              <a:t>And </a:t>
            </a:r>
            <a:r>
              <a:rPr lang="en-US" dirty="0"/>
              <a:t>the twenty-four elders who sit on their thrones before God fell on their faces and worshiped God, </a:t>
            </a:r>
            <a:r>
              <a:rPr lang="en-US" dirty="0" smtClean="0"/>
              <a:t>saying</a:t>
            </a:r>
            <a:r>
              <a:rPr lang="en-US" dirty="0"/>
              <a:t>, "We give thanks to you, Lord God Almighty, who is and who was, for you have taken your great power and begun to reign. </a:t>
            </a:r>
            <a:r>
              <a:rPr lang="en-US" dirty="0" smtClean="0"/>
              <a:t>The </a:t>
            </a:r>
            <a:r>
              <a:rPr lang="en-US" dirty="0"/>
              <a:t>nations raged, but your wrath came, and the time for the dead to be judged, and for rewarding your servants, the prophets and saints, and those who fear your name, both small and great, and for destroying the destroyers of the earth." </a:t>
            </a:r>
            <a:r>
              <a:rPr lang="en-US" dirty="0" smtClean="0"/>
              <a:t>Then </a:t>
            </a:r>
            <a:r>
              <a:rPr lang="en-US" dirty="0"/>
              <a:t>God's temple in heaven was opened, and the ark of his covenant was seen within his temple. There were flashes of lightning, rumblings, peals of thunder, an earthquake, and heavy hail. </a:t>
            </a:r>
          </a:p>
          <a:p>
            <a:pPr>
              <a:buNone/>
            </a:pPr>
            <a:endParaRPr lang="en-US" dirty="0"/>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Key Implications</a:t>
            </a:r>
            <a:endParaRPr lang="en-US" dirty="0"/>
          </a:p>
        </p:txBody>
      </p:sp>
      <p:sp>
        <p:nvSpPr>
          <p:cNvPr id="3" name="Content Placeholder 2"/>
          <p:cNvSpPr>
            <a:spLocks noGrp="1"/>
          </p:cNvSpPr>
          <p:nvPr>
            <p:ph idx="1"/>
          </p:nvPr>
        </p:nvSpPr>
        <p:spPr/>
        <p:txBody>
          <a:bodyPr/>
          <a:lstStyle/>
          <a:p>
            <a:r>
              <a:rPr lang="en-US" dirty="0" smtClean="0"/>
              <a:t>You are an exile</a:t>
            </a:r>
          </a:p>
          <a:p>
            <a:endParaRPr lang="en-US" dirty="0"/>
          </a:p>
          <a:p>
            <a:endParaRPr lang="en-US" dirty="0" smtClean="0"/>
          </a:p>
          <a:p>
            <a:r>
              <a:rPr lang="en-US" dirty="0" smtClean="0"/>
              <a:t>“Lord, come quickly”</a:t>
            </a:r>
          </a:p>
          <a:p>
            <a:endParaRPr lang="en-US" dirty="0"/>
          </a:p>
          <a:p>
            <a:endParaRPr lang="en-US" dirty="0" smtClean="0"/>
          </a:p>
          <a:p>
            <a:r>
              <a:rPr lang="en-US" dirty="0" smtClean="0"/>
              <a:t>The truly spiritual worldview</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 calcmode="lin" valueType="num">
                                      <p:cBhvr>
                                        <p:cTn id="14"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 calcmode="lin" valueType="num">
                                      <p:cBhvr>
                                        <p:cTn id="21" dur="10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Corinthians 2:6-8</a:t>
            </a:r>
            <a:endParaRPr lang="en-US" dirty="0"/>
          </a:p>
        </p:txBody>
      </p:sp>
      <p:sp>
        <p:nvSpPr>
          <p:cNvPr id="3" name="Content Placeholder 2"/>
          <p:cNvSpPr>
            <a:spLocks noGrp="1"/>
          </p:cNvSpPr>
          <p:nvPr>
            <p:ph idx="1"/>
          </p:nvPr>
        </p:nvSpPr>
        <p:spPr/>
        <p:txBody>
          <a:bodyPr>
            <a:normAutofit/>
          </a:bodyPr>
          <a:lstStyle/>
          <a:p>
            <a:pPr>
              <a:buNone/>
            </a:pPr>
            <a:r>
              <a:rPr lang="en-US" dirty="0" smtClean="0"/>
              <a:t>Yet </a:t>
            </a:r>
            <a:r>
              <a:rPr lang="en-US" dirty="0"/>
              <a:t>among the mature we do impart wisdom, although it is not a wisdom of this age or of the rulers of this age, who are doomed to pass away. </a:t>
            </a:r>
            <a:r>
              <a:rPr lang="en-US" dirty="0" smtClean="0"/>
              <a:t>But </a:t>
            </a:r>
            <a:r>
              <a:rPr lang="en-US" dirty="0"/>
              <a:t>we impart a secret and hidden wisdom of God, which God decreed before the ages for our glory. </a:t>
            </a:r>
            <a:r>
              <a:rPr lang="en-US" dirty="0" smtClean="0"/>
              <a:t>None </a:t>
            </a:r>
            <a:r>
              <a:rPr lang="en-US" dirty="0"/>
              <a:t>of the rulers of this age understood this, for if they had, they would not have crucified the Lord of glory. </a:t>
            </a:r>
          </a:p>
          <a:p>
            <a:endParaRPr lang="en-US" dirty="0"/>
          </a:p>
        </p:txBody>
      </p:sp>
    </p:spTree>
  </p:cSld>
  <p:clrMapOvr>
    <a:masterClrMapping/>
  </p:clrMapOvr>
  <p:transition>
    <p:fad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TotalTime>
  <Words>1289</Words>
  <Application>Microsoft Office PowerPoint</Application>
  <PresentationFormat>On-screen Show (4:3)</PresentationFormat>
  <Paragraphs>36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Proclaiming the Reign of God</vt:lpstr>
      <vt:lpstr>Isaiah 52:7-10</vt:lpstr>
      <vt:lpstr>Isaiah 24:17-21</vt:lpstr>
      <vt:lpstr>Philippians 2:8-11</vt:lpstr>
      <vt:lpstr>Matthew 28:18-20</vt:lpstr>
      <vt:lpstr>1 Corinthians 15:24-28</vt:lpstr>
      <vt:lpstr>Revelation 11:15-19</vt:lpstr>
      <vt:lpstr>Three Key Implications</vt:lpstr>
      <vt:lpstr>1 Corinthians 2:6-8</vt:lpstr>
      <vt:lpstr>1 Corinthians 2:14-15</vt:lpstr>
      <vt:lpstr>Romans 1:21-28</vt:lpstr>
      <vt:lpstr>Ezekiel 16:49-50</vt:lpstr>
      <vt:lpstr>1 Corinthians 2:14-15</vt:lpstr>
      <vt:lpstr>Proclaiming the Reign of God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Hearing All The Bible’s Message</dc:title>
  <dc:creator>Jeff</dc:creator>
  <cp:lastModifiedBy>Jeff</cp:lastModifiedBy>
  <cp:revision>11</cp:revision>
  <dcterms:created xsi:type="dcterms:W3CDTF">2015-02-22T14:04:55Z</dcterms:created>
  <dcterms:modified xsi:type="dcterms:W3CDTF">2015-11-15T14:07:10Z</dcterms:modified>
</cp:coreProperties>
</file>