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6FFC-3FCD-4465-981D-F057FAB0B5F7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092C0-EB43-45A5-91E3-A7BF6D402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6FFC-3FCD-4465-981D-F057FAB0B5F7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092C0-EB43-45A5-91E3-A7BF6D402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6FFC-3FCD-4465-981D-F057FAB0B5F7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092C0-EB43-45A5-91E3-A7BF6D402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6FFC-3FCD-4465-981D-F057FAB0B5F7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092C0-EB43-45A5-91E3-A7BF6D402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6FFC-3FCD-4465-981D-F057FAB0B5F7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092C0-EB43-45A5-91E3-A7BF6D402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6FFC-3FCD-4465-981D-F057FAB0B5F7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092C0-EB43-45A5-91E3-A7BF6D402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6FFC-3FCD-4465-981D-F057FAB0B5F7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092C0-EB43-45A5-91E3-A7BF6D402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6FFC-3FCD-4465-981D-F057FAB0B5F7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092C0-EB43-45A5-91E3-A7BF6D402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6FFC-3FCD-4465-981D-F057FAB0B5F7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092C0-EB43-45A5-91E3-A7BF6D402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6FFC-3FCD-4465-981D-F057FAB0B5F7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092C0-EB43-45A5-91E3-A7BF6D402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6FFC-3FCD-4465-981D-F057FAB0B5F7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092C0-EB43-45A5-91E3-A7BF6D402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86FFC-3FCD-4465-981D-F057FAB0B5F7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092C0-EB43-45A5-91E3-A7BF6D40253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REJECTED  INDEED!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 Peter 2:3ff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 Begins in Verse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thought begins in chapter 1.</a:t>
            </a:r>
          </a:p>
          <a:p>
            <a:r>
              <a:rPr lang="en-US" dirty="0" smtClean="0"/>
              <a:t>And it’s about comparison.</a:t>
            </a:r>
          </a:p>
          <a:p>
            <a:r>
              <a:rPr lang="en-US" dirty="0" smtClean="0"/>
              <a:t>We’ve become “believers in God”.</a:t>
            </a:r>
          </a:p>
          <a:p>
            <a:r>
              <a:rPr lang="en-US" dirty="0" smtClean="0"/>
              <a:t>We obeyed the truth. (No, they aren’t the same)</a:t>
            </a:r>
          </a:p>
          <a:p>
            <a:r>
              <a:rPr lang="en-US" dirty="0" smtClean="0"/>
              <a:t>We’ve “tasted” the graciousness of God.</a:t>
            </a:r>
          </a:p>
          <a:p>
            <a:r>
              <a:rPr lang="en-US" dirty="0" smtClean="0"/>
              <a:t>Some haven’t and some won’t.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Rejecting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 life.</a:t>
            </a:r>
          </a:p>
          <a:p>
            <a:r>
              <a:rPr lang="en-US" dirty="0" smtClean="0"/>
              <a:t>His salvation.</a:t>
            </a:r>
          </a:p>
          <a:p>
            <a:r>
              <a:rPr lang="en-US" dirty="0" smtClean="0"/>
              <a:t>His “way”.</a:t>
            </a:r>
          </a:p>
          <a:p>
            <a:r>
              <a:rPr lang="en-US" dirty="0" smtClean="0"/>
              <a:t>I’ve “chosen” to be a believer. I read the Bible with different eyes than those who have “chosen” to disbelieve.</a:t>
            </a:r>
          </a:p>
          <a:p>
            <a:r>
              <a:rPr lang="en-US" dirty="0" smtClean="0"/>
              <a:t>All need to examine closely evidence presented.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Reject His Testimony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5:30-47</a:t>
            </a:r>
          </a:p>
          <a:p>
            <a:r>
              <a:rPr lang="en-US" dirty="0" smtClean="0"/>
              <a:t>20:30-31;  21:24f</a:t>
            </a:r>
          </a:p>
          <a:p>
            <a:r>
              <a:rPr lang="en-US" dirty="0" smtClean="0"/>
              <a:t>Have you considered the magnitude of His teaching?</a:t>
            </a:r>
          </a:p>
          <a:p>
            <a:r>
              <a:rPr lang="en-US" dirty="0" smtClean="0"/>
              <a:t>About anxiety and peace, about “love”, morality.</a:t>
            </a:r>
          </a:p>
          <a:p>
            <a:r>
              <a:rPr lang="en-US" dirty="0" smtClean="0"/>
              <a:t>What a great world it could be if we’d understand and heed.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Reject His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Agnostics</a:t>
            </a:r>
          </a:p>
          <a:p>
            <a:r>
              <a:rPr lang="en-US" dirty="0" smtClean="0"/>
              <a:t>Epicureans</a:t>
            </a:r>
          </a:p>
          <a:p>
            <a:r>
              <a:rPr lang="en-US" dirty="0" smtClean="0"/>
              <a:t>Stoics</a:t>
            </a:r>
          </a:p>
          <a:p>
            <a:r>
              <a:rPr lang="en-US" dirty="0" smtClean="0"/>
              <a:t>Men’s philosophies seem to go to extremes.</a:t>
            </a:r>
          </a:p>
          <a:p>
            <a:r>
              <a:rPr lang="en-US" dirty="0" smtClean="0"/>
              <a:t>All pleasure. All pain.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Reject His Father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Creator</a:t>
            </a:r>
          </a:p>
          <a:p>
            <a:r>
              <a:rPr lang="en-US" dirty="0" smtClean="0"/>
              <a:t>As “Father”.</a:t>
            </a:r>
          </a:p>
          <a:p>
            <a:r>
              <a:rPr lang="en-US" dirty="0" smtClean="0"/>
              <a:t>Selfish motives – I Sam. 8:4-7</a:t>
            </a:r>
          </a:p>
          <a:p>
            <a:r>
              <a:rPr lang="en-US" dirty="0" smtClean="0"/>
              <a:t>A ruler “like the nations” – like us.</a:t>
            </a:r>
          </a:p>
          <a:p>
            <a:r>
              <a:rPr lang="en-US" dirty="0" smtClean="0"/>
              <a:t>If we have tasted the goodness of God, we should want more, and to realize what we really are and have.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216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REJECTED  INDEED!</vt:lpstr>
      <vt:lpstr>Paragraph Begins in Verse 4</vt:lpstr>
      <vt:lpstr>Rejecting Christ</vt:lpstr>
      <vt:lpstr>Reject His Testimony</vt:lpstr>
      <vt:lpstr>Reject His Life</vt:lpstr>
      <vt:lpstr>Reject His Father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REJECTED  INDEED!</dc:title>
  <dc:creator>Bellaire Church</dc:creator>
  <cp:lastModifiedBy>Bellaire Church</cp:lastModifiedBy>
  <cp:revision>3</cp:revision>
  <dcterms:created xsi:type="dcterms:W3CDTF">2013-09-21T16:42:12Z</dcterms:created>
  <dcterms:modified xsi:type="dcterms:W3CDTF">2013-09-21T17:05:15Z</dcterms:modified>
</cp:coreProperties>
</file>