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871240B-20E3-4CF7-8615-21D1A465485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2A3FDAA-7F92-4928-97B5-E2833FE80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240B-20E3-4CF7-8615-21D1A465485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FDAA-7F92-4928-97B5-E2833FE80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240B-20E3-4CF7-8615-21D1A465485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FDAA-7F92-4928-97B5-E2833FE80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71240B-20E3-4CF7-8615-21D1A465485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FDAA-7F92-4928-97B5-E2833FE80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71240B-20E3-4CF7-8615-21D1A465485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2A3FDAA-7F92-4928-97B5-E2833FE8015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71240B-20E3-4CF7-8615-21D1A465485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2A3FDAA-7F92-4928-97B5-E2833FE80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871240B-20E3-4CF7-8615-21D1A465485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2A3FDAA-7F92-4928-97B5-E2833FE801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1240B-20E3-4CF7-8615-21D1A465485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3FDAA-7F92-4928-97B5-E2833FE80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71240B-20E3-4CF7-8615-21D1A465485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2A3FDAA-7F92-4928-97B5-E2833FE801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871240B-20E3-4CF7-8615-21D1A465485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2A3FDAA-7F92-4928-97B5-E2833FE801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871240B-20E3-4CF7-8615-21D1A465485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2A3FDAA-7F92-4928-97B5-E2833FE801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71240B-20E3-4CF7-8615-21D1A4654853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2A3FDAA-7F92-4928-97B5-E2833FE8015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REMEMBER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743200"/>
            <a:ext cx="8062912" cy="2362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2 Peter 1:12-15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Is Such A Great Gift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Selected amnesia would be nice.</a:t>
            </a:r>
          </a:p>
          <a:p>
            <a:r>
              <a:rPr lang="en-US" dirty="0" smtClean="0"/>
              <a:t>What did your parents look like, sound like?</a:t>
            </a:r>
          </a:p>
          <a:p>
            <a:r>
              <a:rPr lang="en-US" dirty="0" smtClean="0"/>
              <a:t>How did you “feel” when you were baptized?</a:t>
            </a:r>
          </a:p>
          <a:p>
            <a:r>
              <a:rPr lang="en-US" dirty="0" smtClean="0"/>
              <a:t>How much zeal did you have? Joy?</a:t>
            </a:r>
          </a:p>
          <a:p>
            <a:r>
              <a:rPr lang="en-US" dirty="0" smtClean="0"/>
              <a:t>“God gave us memory so we could have roses in December.”</a:t>
            </a:r>
          </a:p>
          <a:p>
            <a:r>
              <a:rPr lang="en-US" dirty="0" smtClean="0"/>
              <a:t>Now we have roses all year long.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Your Creator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Eccl. 12:1-2 – hearts are tender, but experience is short.</a:t>
            </a:r>
          </a:p>
          <a:p>
            <a:r>
              <a:rPr lang="en-US" dirty="0" smtClean="0"/>
              <a:t>The world denies Him – “Nat. Geo. Wild” – story of Coelacanth.</a:t>
            </a:r>
          </a:p>
          <a:p>
            <a:r>
              <a:rPr lang="en-US" dirty="0" smtClean="0"/>
              <a:t>Such certainty!?</a:t>
            </a:r>
          </a:p>
          <a:p>
            <a:r>
              <a:rPr lang="en-US" dirty="0" smtClean="0"/>
              <a:t>Heb. 3:12f – hardened hearts don’t live long – physically or spiritually.</a:t>
            </a:r>
          </a:p>
          <a:p>
            <a:r>
              <a:rPr lang="en-US" dirty="0" smtClean="0"/>
              <a:t>Choose life – John 3:14-21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Rainbow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Gen. 9:11-17</a:t>
            </a:r>
          </a:p>
          <a:p>
            <a:r>
              <a:rPr lang="en-US" dirty="0" smtClean="0"/>
              <a:t>God’s Flood was “right”. (6:5)</a:t>
            </a:r>
          </a:p>
          <a:p>
            <a:r>
              <a:rPr lang="en-US" dirty="0" smtClean="0"/>
              <a:t>God’s Mercy was evident.</a:t>
            </a:r>
          </a:p>
          <a:p>
            <a:r>
              <a:rPr lang="en-US" dirty="0" smtClean="0"/>
              <a:t>God’s providence is obvious.</a:t>
            </a:r>
          </a:p>
          <a:p>
            <a:r>
              <a:rPr lang="en-US" dirty="0" smtClean="0"/>
              <a:t>God’s promise is comforting.</a:t>
            </a:r>
          </a:p>
          <a:p>
            <a:r>
              <a:rPr lang="en-US" dirty="0" smtClean="0"/>
              <a:t>God’s judgment is sure – 2 Peter 3:10-14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to Pray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Timothy 2:1-4</a:t>
            </a:r>
          </a:p>
          <a:p>
            <a:r>
              <a:rPr lang="en-US" dirty="0" smtClean="0"/>
              <a:t>To praise</a:t>
            </a:r>
          </a:p>
          <a:p>
            <a:r>
              <a:rPr lang="en-US" dirty="0" smtClean="0"/>
              <a:t>To thank</a:t>
            </a:r>
          </a:p>
          <a:p>
            <a:r>
              <a:rPr lang="en-US" dirty="0" smtClean="0"/>
              <a:t>To intercede for others</a:t>
            </a:r>
          </a:p>
          <a:p>
            <a:r>
              <a:rPr lang="en-US" dirty="0" smtClean="0"/>
              <a:t>To beseech for self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to Reinforce Words with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2:17-24</a:t>
            </a:r>
          </a:p>
          <a:p>
            <a:r>
              <a:rPr lang="en-US" dirty="0" smtClean="0"/>
              <a:t>I love the Lord, but never speak His name.</a:t>
            </a:r>
          </a:p>
          <a:p>
            <a:r>
              <a:rPr lang="en-US" dirty="0" smtClean="0"/>
              <a:t>I love the Word, but never look at it.</a:t>
            </a:r>
          </a:p>
          <a:p>
            <a:r>
              <a:rPr lang="en-US" dirty="0" smtClean="0"/>
              <a:t>I hope for heaven, but never turn loose of life.</a:t>
            </a:r>
          </a:p>
          <a:p>
            <a:r>
              <a:rPr lang="en-US" dirty="0" smtClean="0"/>
              <a:t>How real is our love and hope?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</TotalTime>
  <Words>228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REMEMBER</vt:lpstr>
      <vt:lpstr>Memory Is Such A Great Gift</vt:lpstr>
      <vt:lpstr>Remember Your Creator</vt:lpstr>
      <vt:lpstr>Remember the Rainbow</vt:lpstr>
      <vt:lpstr>Remember to Pray</vt:lpstr>
      <vt:lpstr>Remember to Reinforce Words with Actions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</dc:title>
  <dc:creator>Bellaire Church</dc:creator>
  <cp:lastModifiedBy>Bellaire Church</cp:lastModifiedBy>
  <cp:revision>4</cp:revision>
  <dcterms:created xsi:type="dcterms:W3CDTF">2013-11-23T17:33:04Z</dcterms:created>
  <dcterms:modified xsi:type="dcterms:W3CDTF">2013-11-23T18:05:57Z</dcterms:modified>
</cp:coreProperties>
</file>