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65C3-AAA6-4A45-B395-FE62A411A830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98F6D9-D378-486D-AA41-2C86730E4DC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65C3-AAA6-4A45-B395-FE62A411A830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F6D9-D378-486D-AA41-2C86730E4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65C3-AAA6-4A45-B395-FE62A411A830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F6D9-D378-486D-AA41-2C86730E4D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4365C3-AAA6-4A45-B395-FE62A411A830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098F6D9-D378-486D-AA41-2C86730E4DC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65C3-AAA6-4A45-B395-FE62A411A830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98F6D9-D378-486D-AA41-2C86730E4DC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14365C3-AAA6-4A45-B395-FE62A411A830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098F6D9-D378-486D-AA41-2C86730E4DCC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14365C3-AAA6-4A45-B395-FE62A411A830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098F6D9-D378-486D-AA41-2C86730E4DCC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65C3-AAA6-4A45-B395-FE62A411A830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98F6D9-D378-486D-AA41-2C86730E4DCC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65C3-AAA6-4A45-B395-FE62A411A830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98F6D9-D378-486D-AA41-2C86730E4DC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14365C3-AAA6-4A45-B395-FE62A411A830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098F6D9-D378-486D-AA41-2C86730E4DC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4365C3-AAA6-4A45-B395-FE62A411A830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098F6D9-D378-486D-AA41-2C86730E4DC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C14365C3-AAA6-4A45-B395-FE62A411A830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4098F6D9-D378-486D-AA41-2C86730E4DC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1996942" y="3321048"/>
            <a:ext cx="5995415" cy="267743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“</a:t>
            </a:r>
            <a:r>
              <a:rPr lang="en-US" sz="3200" dirty="0" smtClean="0"/>
              <a:t>Trust in the LORD with all your heart And do not lean on your own understanding. In all your ways acknowledge Him, And He will make your paths straight” (Prov. 3:5-6).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524286">
            <a:off x="738553" y="1474676"/>
            <a:ext cx="6371496" cy="16226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RIGHT  OR  WRONG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939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If something was right or wrong?</a:t>
            </a:r>
          </a:p>
          <a:p>
            <a:r>
              <a:rPr lang="en-US" sz="2400" dirty="0" smtClean="0"/>
              <a:t>If the Bible doesn’t specifically forbid it, it must be OK.</a:t>
            </a:r>
          </a:p>
          <a:p>
            <a:r>
              <a:rPr lang="en-US" sz="2400" dirty="0" smtClean="0"/>
              <a:t>Can I really be sure?</a:t>
            </a:r>
          </a:p>
          <a:p>
            <a:r>
              <a:rPr lang="en-US" sz="2400" dirty="0" smtClean="0"/>
              <a:t>The Christian must consider many things when determining his or her actions.</a:t>
            </a:r>
          </a:p>
          <a:p>
            <a:r>
              <a:rPr lang="en-US" sz="2400" dirty="0" smtClean="0"/>
              <a:t>Judge by this method: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 Ever Wondered…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878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2 Tim. 3:15-17</a:t>
            </a:r>
          </a:p>
          <a:p>
            <a:r>
              <a:rPr lang="en-US" sz="2400" dirty="0" smtClean="0"/>
              <a:t>Is God serious with those lists of sins?</a:t>
            </a:r>
          </a:p>
          <a:p>
            <a:r>
              <a:rPr lang="en-US" sz="2400" dirty="0" smtClean="0"/>
              <a:t>Rom. 1:26-32</a:t>
            </a:r>
          </a:p>
          <a:p>
            <a:r>
              <a:rPr lang="en-US" sz="2400" dirty="0" smtClean="0"/>
              <a:t>I Cor. 6:8-10</a:t>
            </a:r>
          </a:p>
          <a:p>
            <a:r>
              <a:rPr lang="en-US" sz="2400" dirty="0" smtClean="0"/>
              <a:t>Gal. 5:19-26</a:t>
            </a:r>
          </a:p>
          <a:p>
            <a:r>
              <a:rPr lang="en-US" sz="2400" dirty="0" smtClean="0"/>
              <a:t>Matt. 7:12</a:t>
            </a:r>
          </a:p>
          <a:p>
            <a:r>
              <a:rPr lang="en-US" sz="2400" dirty="0" smtClean="0"/>
              <a:t>Are the “Duck Dynasty” people right or wrong?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Plain, Direct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57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Rom. 13:1ff</a:t>
            </a:r>
          </a:p>
          <a:p>
            <a:r>
              <a:rPr lang="en-US" sz="2400" dirty="0" smtClean="0"/>
              <a:t>Is alcohol worse than marijuana?</a:t>
            </a:r>
          </a:p>
          <a:p>
            <a:r>
              <a:rPr lang="en-US" sz="2400" dirty="0" smtClean="0"/>
              <a:t>Marriage vs. living together “WBC”.</a:t>
            </a:r>
          </a:p>
          <a:p>
            <a:r>
              <a:rPr lang="en-US" sz="2400" dirty="0" smtClean="0"/>
              <a:t>Civil Law isn’t the primary consideration, but “for conscience sake” is important.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It Conform to Civil Law?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1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Matt. 5:13</a:t>
            </a:r>
          </a:p>
          <a:p>
            <a:r>
              <a:rPr lang="en-US" sz="2400" dirty="0" smtClean="0"/>
              <a:t>Rom. 14:16</a:t>
            </a:r>
          </a:p>
          <a:p>
            <a:r>
              <a:rPr lang="en-US" sz="2400" dirty="0" smtClean="0"/>
              <a:t>“Whatever we do that costs us the respect of honorable people is a bad choice.”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it Destroy My Good Influence?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13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Rom. 14:15</a:t>
            </a:r>
          </a:p>
          <a:p>
            <a:r>
              <a:rPr lang="en-US" sz="2400" dirty="0" smtClean="0"/>
              <a:t>I Cor. 8:13</a:t>
            </a:r>
          </a:p>
          <a:p>
            <a:r>
              <a:rPr lang="en-US" sz="2400" dirty="0" smtClean="0"/>
              <a:t>“I heard something about someone that was too good (bad) to keep to myself.”</a:t>
            </a:r>
          </a:p>
          <a:p>
            <a:r>
              <a:rPr lang="en-US" sz="2400" dirty="0" smtClean="0"/>
              <a:t>Lies, Slander, suspicion, “evil surmising”.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It Hurt Someone?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97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Gal. 6:7-8</a:t>
            </a:r>
          </a:p>
          <a:p>
            <a:r>
              <a:rPr lang="en-US" sz="2400" dirty="0" smtClean="0"/>
              <a:t>We don’t have the gift of “foresight,” but sometimes we have a pretty good idea of the trouble to follow.</a:t>
            </a:r>
          </a:p>
          <a:p>
            <a:r>
              <a:rPr lang="en-US" sz="2400" dirty="0" smtClean="0"/>
              <a:t>Does it appeal to my flesh or spirit?</a:t>
            </a:r>
          </a:p>
          <a:p>
            <a:r>
              <a:rPr lang="en-US" sz="2400" dirty="0" smtClean="0"/>
              <a:t>What about my company?  I Cor. 15:33</a:t>
            </a:r>
          </a:p>
          <a:p>
            <a:r>
              <a:rPr lang="en-US" sz="2400" dirty="0" smtClean="0"/>
              <a:t>We can’t fool God, and we usually  don’t fool our self either. </a:t>
            </a:r>
          </a:p>
          <a:p>
            <a:r>
              <a:rPr lang="en-US" sz="2400" dirty="0" smtClean="0"/>
              <a:t>We know, just don’t like the answer.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the Results 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06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30</TotalTime>
  <Words>314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Mylar</vt:lpstr>
      <vt:lpstr>RIGHT  OR  WRONG</vt:lpstr>
      <vt:lpstr>Have You Ever Wondered…</vt:lpstr>
      <vt:lpstr>Plain, Direct Words</vt:lpstr>
      <vt:lpstr>Does It Conform to Civil Law?</vt:lpstr>
      <vt:lpstr>Will it Destroy My Good Influence?</vt:lpstr>
      <vt:lpstr>Will It Hurt Someone?</vt:lpstr>
      <vt:lpstr>What Will the Results Be?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  OR  WRONG</dc:title>
  <dc:creator>papajack</dc:creator>
  <cp:lastModifiedBy>papajack</cp:lastModifiedBy>
  <cp:revision>4</cp:revision>
  <dcterms:created xsi:type="dcterms:W3CDTF">2013-12-21T21:54:48Z</dcterms:created>
  <dcterms:modified xsi:type="dcterms:W3CDTF">2013-12-21T22:25:06Z</dcterms:modified>
</cp:coreProperties>
</file>