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3C9295-380A-485D-AE5A-0B527609610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4E65B3-385F-4190-BD34-F287D38B23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057399"/>
          </a:xfrm>
        </p:spPr>
        <p:txBody>
          <a:bodyPr/>
          <a:lstStyle/>
          <a:p>
            <a:pPr algn="ctr"/>
            <a:r>
              <a:rPr lang="en-US" dirty="0" smtClean="0"/>
              <a:t>SAVE  THE  FRAGMENTS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“When they were filled, He said to His disciples, ‘Gather up the leftover fragments so that nothing will be lost.’” (John 6:12)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really like “leftovers”?</a:t>
            </a:r>
          </a:p>
          <a:p>
            <a:r>
              <a:rPr lang="en-US" dirty="0" smtClean="0"/>
              <a:t>Sometimes, some things are better “leftover.”</a:t>
            </a:r>
          </a:p>
          <a:p>
            <a:r>
              <a:rPr lang="en-US" dirty="0" smtClean="0"/>
              <a:t>But this is our society.</a:t>
            </a:r>
          </a:p>
          <a:p>
            <a:r>
              <a:rPr lang="en-US" dirty="0" smtClean="0"/>
              <a:t>No TV repairs anymore. Need new tires? Just trade cars.</a:t>
            </a:r>
          </a:p>
          <a:p>
            <a:r>
              <a:rPr lang="en-US" dirty="0" smtClean="0"/>
              <a:t>Plastic forks on paper plates. TV dinners in microwaves.</a:t>
            </a:r>
          </a:p>
          <a:p>
            <a:r>
              <a:rPr lang="en-US" dirty="0" smtClean="0"/>
              <a:t>There are many lessons in this passage in John.</a:t>
            </a:r>
          </a:p>
          <a:p>
            <a:r>
              <a:rPr lang="en-US" dirty="0" smtClean="0"/>
              <a:t>Some from out of the context.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“Throw-Away” Society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19 teaches the permanency.</a:t>
            </a:r>
          </a:p>
          <a:p>
            <a:r>
              <a:rPr lang="en-US" dirty="0" smtClean="0"/>
              <a:t>But the exception (fornication) is serious. Some marriages need to be ended.</a:t>
            </a:r>
          </a:p>
          <a:p>
            <a:r>
              <a:rPr lang="en-US" dirty="0" smtClean="0"/>
              <a:t>But not all. </a:t>
            </a:r>
          </a:p>
          <a:p>
            <a:r>
              <a:rPr lang="en-US" dirty="0" smtClean="0"/>
              <a:t>“Is it salvageable?”  can only be answered by those involved.</a:t>
            </a:r>
          </a:p>
          <a:p>
            <a:r>
              <a:rPr lang="en-US" dirty="0" smtClean="0"/>
              <a:t>Attitude – marriage is about physical and social matters. Never intended to be permanent. Ricky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Save The Fragments of a Marriage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desire to repent – a permanent repentance?</a:t>
            </a:r>
          </a:p>
          <a:p>
            <a:r>
              <a:rPr lang="en-US" dirty="0" smtClean="0"/>
              <a:t>Are there children involved? Is this a “good” parent?</a:t>
            </a:r>
          </a:p>
          <a:p>
            <a:r>
              <a:rPr lang="en-US" dirty="0" smtClean="0"/>
              <a:t>What about family, church, soul?</a:t>
            </a:r>
          </a:p>
          <a:p>
            <a:r>
              <a:rPr lang="en-US" dirty="0" smtClean="0"/>
              <a:t>Marriage is a responsibility filled environment.</a:t>
            </a:r>
          </a:p>
          <a:p>
            <a:r>
              <a:rPr lang="en-US" dirty="0" smtClean="0"/>
              <a:t>Don’t give up too easily.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Eccl. 7:1- “A good name is better than a good ointment…”</a:t>
            </a:r>
          </a:p>
          <a:p>
            <a:r>
              <a:rPr lang="en-US" dirty="0" smtClean="0"/>
              <a:t>Prov. 22:1 – “A good name is to be more desired than great wealth…”</a:t>
            </a:r>
          </a:p>
          <a:p>
            <a:r>
              <a:rPr lang="en-US" dirty="0" smtClean="0"/>
              <a:t>Relatively easy to earn, very difficult to regain.</a:t>
            </a:r>
          </a:p>
          <a:p>
            <a:r>
              <a:rPr lang="en-US" dirty="0" smtClean="0"/>
              <a:t>Paul had earned a reputation as a destroyer, then converted – Acts 9:26-27</a:t>
            </a:r>
          </a:p>
          <a:p>
            <a:r>
              <a:rPr lang="en-US" dirty="0" smtClean="0"/>
              <a:t>Barnabas, too, had a reputation.</a:t>
            </a:r>
          </a:p>
          <a:p>
            <a:r>
              <a:rPr lang="en-US" dirty="0" smtClean="0"/>
              <a:t>So do you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Save the Fragments of a Reputation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it’s “lost” what do you do?</a:t>
            </a:r>
          </a:p>
          <a:p>
            <a:r>
              <a:rPr lang="en-US" dirty="0" smtClean="0"/>
              <a:t>Prov. 24:16</a:t>
            </a:r>
          </a:p>
          <a:p>
            <a:r>
              <a:rPr lang="en-US" dirty="0" smtClean="0"/>
              <a:t>Stay there a while in thought, rise to your knees in prayer, then get up and go on.</a:t>
            </a:r>
          </a:p>
          <a:p>
            <a:r>
              <a:rPr lang="en-US" dirty="0" smtClean="0"/>
              <a:t>Begin building, and don’t make the same mistake again.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Most churches will go through a “split” or two in their existence.</a:t>
            </a:r>
          </a:p>
          <a:p>
            <a:pPr>
              <a:buNone/>
            </a:pPr>
            <a:r>
              <a:rPr lang="en-US" dirty="0" smtClean="0"/>
              <a:t>“Ruined” by changing demographics.</a:t>
            </a:r>
          </a:p>
          <a:p>
            <a:pPr>
              <a:buNone/>
            </a:pPr>
            <a:r>
              <a:rPr lang="en-US" dirty="0" smtClean="0"/>
              <a:t>What is a “church” (congregation)? Does this one need to exist?</a:t>
            </a:r>
          </a:p>
          <a:p>
            <a:pPr>
              <a:buNone/>
            </a:pPr>
            <a:r>
              <a:rPr lang="en-US" dirty="0" smtClean="0"/>
              <a:t>A band of people who have agreed to do all the Lord wants them to do in a given area?</a:t>
            </a:r>
          </a:p>
          <a:p>
            <a:pPr>
              <a:buNone/>
            </a:pPr>
            <a:r>
              <a:rPr lang="en-US" dirty="0" smtClean="0"/>
              <a:t>The real question is what to do about the souls of people involved.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Saving the Fragments of a Church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“few people in Sardis who have not soiled their garments” (Rev. 3:4).</a:t>
            </a:r>
          </a:p>
          <a:p>
            <a:r>
              <a:rPr lang="en-US" dirty="0" smtClean="0"/>
              <a:t>The church in 3</a:t>
            </a:r>
            <a:r>
              <a:rPr lang="en-US" baseline="30000" dirty="0" smtClean="0"/>
              <a:t>rd</a:t>
            </a:r>
            <a:r>
              <a:rPr lang="en-US" dirty="0" smtClean="0"/>
              <a:t> John was in trouble. What do we do?</a:t>
            </a:r>
          </a:p>
          <a:p>
            <a:r>
              <a:rPr lang="en-US" dirty="0" smtClean="0"/>
              <a:t>Remember – it’s the Lord’s church. What is His desire?</a:t>
            </a:r>
          </a:p>
          <a:p>
            <a:r>
              <a:rPr lang="en-US" dirty="0" smtClean="0"/>
              <a:t>Work earnestly for the Lord, and forget about the building – I Cor. 15:58.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465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SAVE  THE  FRAGMENTS</vt:lpstr>
      <vt:lpstr>A “Throw-Away” Society</vt:lpstr>
      <vt:lpstr>Save The Fragments of a Marriage</vt:lpstr>
      <vt:lpstr>Slide 4</vt:lpstr>
      <vt:lpstr>Save the Fragments of a Reputation</vt:lpstr>
      <vt:lpstr>Slide 6</vt:lpstr>
      <vt:lpstr>Saving the Fragments of a Church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 THE  FRAGMENTS</dc:title>
  <dc:creator>Bellaire Church</dc:creator>
  <cp:lastModifiedBy>Bellaire Church</cp:lastModifiedBy>
  <cp:revision>6</cp:revision>
  <dcterms:created xsi:type="dcterms:W3CDTF">2013-08-24T15:58:59Z</dcterms:created>
  <dcterms:modified xsi:type="dcterms:W3CDTF">2013-08-24T16:50:48Z</dcterms:modified>
</cp:coreProperties>
</file>