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14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AB0441AB-4082-439B-9CAB-720C715DA083}" type="datetimeFigureOut">
              <a:rPr lang="en-US" smtClean="0"/>
              <a:t>8/17/2013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93D8CF9-4353-4BBF-B456-B3F51F3A70A3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0441AB-4082-439B-9CAB-720C715DA083}" type="datetimeFigureOut">
              <a:rPr lang="en-US" smtClean="0"/>
              <a:t>8/17/2013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3D8CF9-4353-4BBF-B456-B3F51F3A70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0441AB-4082-439B-9CAB-720C715DA083}" type="datetimeFigureOut">
              <a:rPr lang="en-US" smtClean="0"/>
              <a:t>8/17/2013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3D8CF9-4353-4BBF-B456-B3F51F3A70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0441AB-4082-439B-9CAB-720C715DA083}" type="datetimeFigureOut">
              <a:rPr lang="en-US" smtClean="0"/>
              <a:t>8/17/2013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3D8CF9-4353-4BBF-B456-B3F51F3A70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AB0441AB-4082-439B-9CAB-720C715DA083}" type="datetimeFigureOut">
              <a:rPr lang="en-US" smtClean="0"/>
              <a:t>8/17/2013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93D8CF9-4353-4BBF-B456-B3F51F3A70A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0441AB-4082-439B-9CAB-720C715DA083}" type="datetimeFigureOut">
              <a:rPr lang="en-US" smtClean="0"/>
              <a:t>8/17/2013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793D8CF9-4353-4BBF-B456-B3F51F3A70A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0441AB-4082-439B-9CAB-720C715DA083}" type="datetimeFigureOut">
              <a:rPr lang="en-US" smtClean="0"/>
              <a:t>8/17/2013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793D8CF9-4353-4BBF-B456-B3F51F3A70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0441AB-4082-439B-9CAB-720C715DA083}" type="datetimeFigureOut">
              <a:rPr lang="en-US" smtClean="0"/>
              <a:t>8/17/2013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3D8CF9-4353-4BBF-B456-B3F51F3A70A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0441AB-4082-439B-9CAB-720C715DA083}" type="datetimeFigureOut">
              <a:rPr lang="en-US" smtClean="0"/>
              <a:t>8/17/2013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3D8CF9-4353-4BBF-B456-B3F51F3A70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AB0441AB-4082-439B-9CAB-720C715DA083}" type="datetimeFigureOut">
              <a:rPr lang="en-US" smtClean="0"/>
              <a:t>8/17/2013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93D8CF9-4353-4BBF-B456-B3F51F3A70A3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AB0441AB-4082-439B-9CAB-720C715DA083}" type="datetimeFigureOut">
              <a:rPr lang="en-US" smtClean="0"/>
              <a:t>8/17/2013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93D8CF9-4353-4BBF-B456-B3F51F3A70A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AB0441AB-4082-439B-9CAB-720C715DA083}" type="datetimeFigureOut">
              <a:rPr lang="en-US" smtClean="0"/>
              <a:t>8/17/2013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793D8CF9-4353-4BBF-B456-B3F51F3A70A3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SPIRITUAL  BOOMERANGS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en-US" dirty="0" smtClean="0"/>
              <a:t>“Whoso digs a pit shall fall into it; and he that rolls a stone, it shall return to him” (Prov. 26:27).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More “Wisdom” From Solomon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“As you have done, it shall be done unto you: your reward shall return on your own head” (Obadiah 15)</a:t>
            </a:r>
          </a:p>
          <a:p>
            <a:r>
              <a:rPr lang="en-US" dirty="0" smtClean="0"/>
              <a:t>The Bible is filled with everyday lessons.</a:t>
            </a:r>
          </a:p>
          <a:p>
            <a:r>
              <a:rPr lang="en-US" dirty="0" smtClean="0"/>
              <a:t>God’s primary intent (I think)is the salvation of our souls.</a:t>
            </a:r>
          </a:p>
          <a:p>
            <a:r>
              <a:rPr lang="en-US" dirty="0" smtClean="0"/>
              <a:t>He is also interested in our everyday life.</a:t>
            </a:r>
          </a:p>
          <a:p>
            <a:r>
              <a:rPr lang="en-US" dirty="0" smtClean="0"/>
              <a:t>You know what a boomerang is…</a:t>
            </a:r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Sin and Folly Isn’t “Over”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“Be sure your sins will find you out” (Num. 32:23).</a:t>
            </a:r>
          </a:p>
          <a:p>
            <a:r>
              <a:rPr lang="en-US" dirty="0" smtClean="0"/>
              <a:t>Time to “pay the fiddler.”</a:t>
            </a:r>
          </a:p>
          <a:p>
            <a:r>
              <a:rPr lang="en-US" dirty="0" smtClean="0"/>
              <a:t>David and Bathsheba</a:t>
            </a:r>
          </a:p>
          <a:p>
            <a:r>
              <a:rPr lang="en-US" dirty="0" smtClean="0"/>
              <a:t>2 Sam. 12:7-12</a:t>
            </a:r>
          </a:p>
          <a:p>
            <a:r>
              <a:rPr lang="en-US" dirty="0" smtClean="0"/>
              <a:t>Guilt, scars on character, regrets, shame, loss of health and soul.</a:t>
            </a:r>
          </a:p>
          <a:p>
            <a:r>
              <a:rPr lang="en-US" dirty="0" smtClean="0"/>
              <a:t>“Sow the wind, reap the whirlwind” (Hos. 8:7).</a:t>
            </a:r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Watch Out For the Tongue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Lying – “Bread of deceit is sweet to a man: but afterward his mouth shall be filled with gravel” (20:17).</a:t>
            </a:r>
          </a:p>
          <a:p>
            <a:r>
              <a:rPr lang="en-US" dirty="0" smtClean="0"/>
              <a:t>Loss of trust – “Crying wolf.”</a:t>
            </a:r>
          </a:p>
          <a:p>
            <a:r>
              <a:rPr lang="en-US" dirty="0" smtClean="0"/>
              <a:t>Bragging, Gossiping, etc come back to haunt.</a:t>
            </a:r>
          </a:p>
          <a:p>
            <a:r>
              <a:rPr lang="en-US" dirty="0" smtClean="0"/>
              <a:t>Good and Kind Words – “A man shall be satisfied with good by the fruit of his mouth” (12:14).</a:t>
            </a:r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Laziness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“Confidence in a faithless man in time of trouble is like a bad tooth and an unsteady foot (25:19) {reversed}</a:t>
            </a:r>
          </a:p>
          <a:p>
            <a:r>
              <a:rPr lang="en-US" dirty="0" smtClean="0"/>
              <a:t>“Slothfulness casts into a deep sleep; and an idle soul shall suffer hunger” (19:15).</a:t>
            </a:r>
          </a:p>
          <a:p>
            <a:r>
              <a:rPr lang="en-US" dirty="0" smtClean="0"/>
              <a:t>2 </a:t>
            </a:r>
            <a:r>
              <a:rPr lang="en-US" dirty="0" err="1" smtClean="0"/>
              <a:t>Thess</a:t>
            </a:r>
            <a:r>
              <a:rPr lang="en-US" dirty="0" smtClean="0"/>
              <a:t> 3:10</a:t>
            </a:r>
          </a:p>
          <a:p>
            <a:r>
              <a:rPr lang="en-US" dirty="0" smtClean="0"/>
              <a:t>A desperately needed lesson today.</a:t>
            </a:r>
          </a:p>
          <a:p>
            <a:r>
              <a:rPr lang="en-US" dirty="0" smtClean="0"/>
              <a:t>The world owes me nothing, but…</a:t>
            </a:r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Diligent Effort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“The recompense of a man’s hands shall be rendered to him” (12:14)</a:t>
            </a:r>
          </a:p>
          <a:p>
            <a:r>
              <a:rPr lang="en-US" dirty="0" smtClean="0"/>
              <a:t>“Do you see a man skilled in his work? He will stand before kings; He will not stand before obscure men” (22:29).</a:t>
            </a:r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Judgment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 “final” but the opinion of others – rendered and received.</a:t>
            </a:r>
          </a:p>
          <a:p>
            <a:r>
              <a:rPr lang="en-US" dirty="0" smtClean="0"/>
              <a:t>Matt. 7:1-2</a:t>
            </a:r>
          </a:p>
          <a:p>
            <a:r>
              <a:rPr lang="en-US" dirty="0" smtClean="0"/>
              <a:t>We judge others hastily, harshly, loudly.</a:t>
            </a:r>
          </a:p>
          <a:p>
            <a:r>
              <a:rPr lang="en-US" dirty="0" smtClean="0"/>
              <a:t>Or kindly and with understanding.</a:t>
            </a:r>
          </a:p>
          <a:p>
            <a:r>
              <a:rPr lang="en-US" dirty="0" smtClean="0"/>
              <a:t>It’s amazing how we usually reap what we sow – Gal. 6:7.</a:t>
            </a:r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28</TotalTime>
  <Words>390</Words>
  <Application>Microsoft Office PowerPoint</Application>
  <PresentationFormat>On-screen Show (4:3)</PresentationFormat>
  <Paragraphs>35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Foundry</vt:lpstr>
      <vt:lpstr>SPIRITUAL  BOOMERANGS</vt:lpstr>
      <vt:lpstr>More “Wisdom” From Solomon</vt:lpstr>
      <vt:lpstr>Sin and Folly Isn’t “Over”</vt:lpstr>
      <vt:lpstr>Watch Out For the Tongue</vt:lpstr>
      <vt:lpstr>Laziness</vt:lpstr>
      <vt:lpstr>Diligent Effort </vt:lpstr>
      <vt:lpstr>Judgment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SPIRITUAL  BOOMERANGS</dc:title>
  <dc:creator>Bellaire Church</dc:creator>
  <cp:lastModifiedBy>Bellaire Church</cp:lastModifiedBy>
  <cp:revision>3</cp:revision>
  <dcterms:created xsi:type="dcterms:W3CDTF">2013-08-17T19:10:33Z</dcterms:created>
  <dcterms:modified xsi:type="dcterms:W3CDTF">2013-08-17T19:39:09Z</dcterms:modified>
</cp:coreProperties>
</file>