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CBD073-7B9C-426C-809A-304437D214B6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595249-C3FC-477C-866E-2B09B35C8D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Six  Little 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village decided to pray for rain. On the day of prayer all the people gathered but only one boy came with an umbrella.                          </a:t>
            </a:r>
            <a:r>
              <a:rPr lang="en-US" b="1" dirty="0" smtClean="0"/>
              <a:t>THAT’S FAITH</a:t>
            </a:r>
          </a:p>
          <a:p>
            <a:r>
              <a:rPr lang="en-US" dirty="0" smtClean="0"/>
              <a:t>When you throw a baby in the air, she laughs because she knows you will catch her.       </a:t>
            </a:r>
            <a:r>
              <a:rPr lang="en-US" b="1" dirty="0" smtClean="0"/>
              <a:t>     THAT’S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night we go to bed, without any assurance of being alive the next morning yet still we set our alarms.                                         </a:t>
            </a:r>
            <a:r>
              <a:rPr lang="en-US" b="1" dirty="0" smtClean="0"/>
              <a:t>THAT’S HOPE.</a:t>
            </a:r>
          </a:p>
          <a:p>
            <a:r>
              <a:rPr lang="en-US" dirty="0" smtClean="0"/>
              <a:t>We plan big things for tomorrow in spite of zero knowledge of the future                                   </a:t>
            </a:r>
            <a:r>
              <a:rPr lang="en-US" b="1" dirty="0" smtClean="0"/>
              <a:t>THAT’S CONFIDENCE</a:t>
            </a:r>
            <a:r>
              <a:rPr lang="en-US" dirty="0" smtClean="0"/>
              <a:t>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see the world suffering but still we get married and have children                              </a:t>
            </a:r>
            <a:r>
              <a:rPr lang="en-US" b="1" dirty="0" smtClean="0"/>
              <a:t>THAT’S LOVE</a:t>
            </a:r>
          </a:p>
          <a:p>
            <a:r>
              <a:rPr lang="en-US" dirty="0" smtClean="0"/>
              <a:t>Written on an old man’s shirt: “I’m not 91 years old…I’m sweet 16 with 75 years of experience</a:t>
            </a:r>
            <a:r>
              <a:rPr lang="en-US" b="1" dirty="0" smtClean="0"/>
              <a:t> </a:t>
            </a:r>
            <a:r>
              <a:rPr lang="en-US" b="1" dirty="0" smtClean="0"/>
              <a:t>THAT’S  ATTITUDE!</a:t>
            </a:r>
          </a:p>
          <a:p>
            <a:r>
              <a:rPr lang="en-US" dirty="0" smtClean="0"/>
              <a:t>Have a good week and live your life with these six tiny stories in mind – may you always have love to share, health to spare and friends who care!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165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Six  Little  Stories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 Little  Stories</dc:title>
  <dc:creator>Bellaire Church</dc:creator>
  <cp:lastModifiedBy>Bellaire Church</cp:lastModifiedBy>
  <cp:revision>1</cp:revision>
  <dcterms:created xsi:type="dcterms:W3CDTF">2016-05-18T21:05:51Z</dcterms:created>
  <dcterms:modified xsi:type="dcterms:W3CDTF">2016-05-18T21:14:27Z</dcterms:modified>
</cp:coreProperties>
</file>