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25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BF2E4-9E83-44E5-97BC-F03CE6F7105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1342F-22D2-4463-B997-4F1883BAD40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640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809E0-9639-49C7-A19C-89FC587FE71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9B7BB-6993-44CB-8209-9DDC36F8B5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047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D9D0E-7EBA-4D7C-BE3E-B2FD9A73F78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418FD-9029-4872-82E7-84940BA6A5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614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CB166-9B73-4DA3-BDCB-4E0D483C10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0C2D0-4796-44A7-9900-CAC20E7F93C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398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768B5-8D75-4FBF-A44E-3BC8DA318A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82B02-6DB2-412A-B94E-C4BF011E8C2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385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F9040-C9B6-4612-B399-DA11F099289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B7FCD-B34D-486F-B1B5-0C41A26ADFC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47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501BF-45B7-4A01-90F6-2CAF555BDF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1D630-8A6B-47BF-B944-2BA1EF4E4F7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21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9D85A-D9CB-44EF-9F27-90EC74FD98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00AC9-D42E-4D26-88B7-A6C9EB264DF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64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1A64B-38A0-4958-B1D7-9433313C13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A2F1D-668B-4588-ACAA-0C71A36C37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422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DC673-38D9-40A4-AE44-A06768F17F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45E2A-9B50-416A-BD5B-EB41B467EB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063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DB4D3-341F-4BDE-8186-696F84BE0A1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82BB8-18C3-460A-940E-D03BB03D16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187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991F0A-70CB-4291-BA34-59E4DBB472B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A874AD-ACC1-4789-9744-E2EEBD908F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38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457200" y="4724400"/>
            <a:ext cx="8229600" cy="1752600"/>
          </a:xfrm>
        </p:spPr>
        <p:txBody>
          <a:bodyPr/>
          <a:lstStyle/>
          <a:p>
            <a:r>
              <a:rPr lang="en-US" sz="8000" b="1" dirty="0" smtClean="0">
                <a:ln w="1905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gradFill flip="none" rotWithShape="1">
                  <a:gsLst>
                    <a:gs pos="67000">
                      <a:srgbClr val="002060"/>
                    </a:gs>
                    <a:gs pos="53000">
                      <a:srgbClr val="002060"/>
                    </a:gs>
                    <a:gs pos="100000">
                      <a:srgbClr val="00206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pperplate Gothic Bold" pitchFamily="34" charset="0"/>
              </a:rPr>
              <a:t>Spiritual</a:t>
            </a:r>
            <a:br>
              <a:rPr lang="en-US" sz="8000" b="1" dirty="0" smtClean="0">
                <a:ln w="1905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gradFill flip="none" rotWithShape="1">
                  <a:gsLst>
                    <a:gs pos="67000">
                      <a:srgbClr val="002060"/>
                    </a:gs>
                    <a:gs pos="53000">
                      <a:srgbClr val="002060"/>
                    </a:gs>
                    <a:gs pos="100000">
                      <a:srgbClr val="00206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pperplate Gothic Bold" pitchFamily="34" charset="0"/>
              </a:rPr>
            </a:br>
            <a:r>
              <a:rPr lang="en-US" sz="8000" b="1" dirty="0" smtClean="0">
                <a:ln w="1905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gradFill flip="none" rotWithShape="1">
                  <a:gsLst>
                    <a:gs pos="67000">
                      <a:srgbClr val="002060"/>
                    </a:gs>
                    <a:gs pos="53000">
                      <a:srgbClr val="002060"/>
                    </a:gs>
                    <a:gs pos="100000">
                      <a:srgbClr val="00206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pperplate Gothic Bold" pitchFamily="34" charset="0"/>
              </a:rPr>
              <a:t> Maintenance </a:t>
            </a:r>
          </a:p>
        </p:txBody>
      </p:sp>
    </p:spTree>
    <p:extLst>
      <p:ext uri="{BB962C8B-B14F-4D97-AF65-F5344CB8AC3E}">
        <p14:creationId xmlns:p14="http://schemas.microsoft.com/office/powerpoint/2010/main" val="358705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58200" cy="1066800"/>
          </a:xfrm>
        </p:spPr>
        <p:txBody>
          <a:bodyPr/>
          <a:lstStyle/>
          <a:p>
            <a:pPr algn="l"/>
            <a:r>
              <a:rPr lang="en-US" sz="5000" u="sng" dirty="0" smtClean="0">
                <a:solidFill>
                  <a:schemeClr val="bg1"/>
                </a:solidFill>
              </a:rPr>
              <a:t>Meditation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6858000" cy="48006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Bible meditation is not emptying your mind, but filling your mind – and your mouth – with God’s word.  It is focusing on God’s thoughts, until they become your thoughts.</a:t>
            </a:r>
            <a:endParaRPr lang="en-US" sz="9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Joshua 1:8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Psalm 1:1-2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9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9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78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58200" cy="1066800"/>
          </a:xfrm>
        </p:spPr>
        <p:txBody>
          <a:bodyPr/>
          <a:lstStyle/>
          <a:p>
            <a:pPr algn="l"/>
            <a:r>
              <a:rPr lang="en-US" sz="5000" u="sng" dirty="0" smtClean="0">
                <a:solidFill>
                  <a:schemeClr val="bg1"/>
                </a:solidFill>
              </a:rPr>
              <a:t>Hebrew Torah/</a:t>
            </a:r>
            <a:r>
              <a:rPr lang="en-US" sz="5000" u="sng" dirty="0" err="1" smtClean="0">
                <a:solidFill>
                  <a:schemeClr val="bg1"/>
                </a:solidFill>
              </a:rPr>
              <a:t>Tanakh</a:t>
            </a:r>
            <a:endParaRPr lang="en-US" sz="5000" u="sng" dirty="0" smtClean="0">
              <a:solidFill>
                <a:schemeClr val="bg1"/>
              </a:solidFill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6858000" cy="48006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Three main sections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1. Law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2. Prophets – begins with Joshua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3. Writings – begins with Psalms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Both the “Prophets” and the “Writings” begin emphasizing meditation on God’s law.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9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9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4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58200" cy="1066800"/>
          </a:xfrm>
        </p:spPr>
        <p:txBody>
          <a:bodyPr/>
          <a:lstStyle/>
          <a:p>
            <a:pPr algn="l"/>
            <a:r>
              <a:rPr lang="en-US" sz="5000" u="sng" dirty="0" smtClean="0">
                <a:solidFill>
                  <a:schemeClr val="bg1"/>
                </a:solidFill>
              </a:rPr>
              <a:t>Hagah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6858000" cy="4800600"/>
          </a:xfrm>
        </p:spPr>
        <p:txBody>
          <a:bodyPr/>
          <a:lstStyle/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9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9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3" descr="IMG_0101.PNG"/>
          <p:cNvPicPr>
            <a:picLocks noChangeAspect="1"/>
          </p:cNvPicPr>
          <p:nvPr/>
        </p:nvPicPr>
        <p:blipFill>
          <a:blip r:embed="rId3" cstate="print"/>
          <a:srcRect l="5000" t="14444" r="37500"/>
          <a:stretch>
            <a:fillRect/>
          </a:stretch>
        </p:blipFill>
        <p:spPr>
          <a:xfrm>
            <a:off x="228600" y="1160670"/>
            <a:ext cx="5105400" cy="569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9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58200" cy="1066800"/>
          </a:xfrm>
        </p:spPr>
        <p:txBody>
          <a:bodyPr/>
          <a:lstStyle/>
          <a:p>
            <a:pPr algn="l"/>
            <a:r>
              <a:rPr lang="en-US" sz="5000" u="sng" dirty="0" smtClean="0">
                <a:solidFill>
                  <a:schemeClr val="bg1"/>
                </a:solidFill>
              </a:rPr>
              <a:t>Biblical Meditation	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6858000" cy="5257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Psalm 63:6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Psalm 77:12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Psalm 119:15 used 6 times in Ps 119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In New Testament,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Phil 4:8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2 Tim 2:15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1 Pet 2:2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9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9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5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58200" cy="1066800"/>
          </a:xfrm>
        </p:spPr>
        <p:txBody>
          <a:bodyPr/>
          <a:lstStyle/>
          <a:p>
            <a:pPr algn="l"/>
            <a:r>
              <a:rPr lang="en-US" sz="5000" u="sng" dirty="0" smtClean="0">
                <a:solidFill>
                  <a:schemeClr val="bg1"/>
                </a:solidFill>
              </a:rPr>
              <a:t>Meditation applied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6858000" cy="47244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Write a sermon </a:t>
            </a:r>
          </a:p>
          <a:p>
            <a:pPr>
              <a:buFontTx/>
              <a:buChar char="-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Write your own commentary</a:t>
            </a:r>
          </a:p>
          <a:p>
            <a:pPr>
              <a:buFontTx/>
              <a:buChar char="-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Teach a Bible class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9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9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40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58200" cy="1066800"/>
          </a:xfrm>
        </p:spPr>
        <p:txBody>
          <a:bodyPr/>
          <a:lstStyle/>
          <a:p>
            <a:pPr algn="l"/>
            <a:r>
              <a:rPr lang="en-US" sz="5000" u="sng" dirty="0" smtClean="0">
                <a:solidFill>
                  <a:schemeClr val="bg1"/>
                </a:solidFill>
              </a:rPr>
              <a:t>Meditation side effects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6858000" cy="47244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Big bag of seeds – spilling them everywhere</a:t>
            </a:r>
          </a:p>
          <a:p>
            <a:pPr>
              <a:buFontTx/>
              <a:buChar char="-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“For the mouth speaks from the overflow of the heart”</a:t>
            </a:r>
          </a:p>
          <a:p>
            <a:pPr>
              <a:buFontTx/>
              <a:buChar char="-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9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9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93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066800"/>
          </a:xfrm>
        </p:spPr>
        <p:txBody>
          <a:bodyPr/>
          <a:lstStyle/>
          <a:p>
            <a:pPr algn="l"/>
            <a:r>
              <a:rPr lang="en-US" sz="5400" u="sng" dirty="0" smtClean="0">
                <a:solidFill>
                  <a:schemeClr val="bg1"/>
                </a:solidFill>
              </a:rPr>
              <a:t>PRAY</a:t>
            </a:r>
            <a:r>
              <a:rPr lang="en-US" sz="5400" dirty="0" smtClean="0">
                <a:solidFill>
                  <a:schemeClr val="bg1"/>
                </a:solidFill>
              </a:rPr>
              <a:t>  (a lot)</a:t>
            </a:r>
            <a:endParaRPr lang="en-US" u="sng" dirty="0" smtClean="0">
              <a:solidFill>
                <a:schemeClr val="bg1"/>
              </a:solidFill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82000" cy="48006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1 Thess 5:17-18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Pray without ceasing, give thanks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in all circumstances.</a:t>
            </a:r>
          </a:p>
          <a:p>
            <a:pPr>
              <a:buNone/>
            </a:pPr>
            <a:endParaRPr lang="en-US" sz="9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How often do you pray?</a:t>
            </a:r>
          </a:p>
          <a:p>
            <a:pPr>
              <a:buNone/>
            </a:pPr>
            <a:endParaRPr lang="en-US" sz="9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Check your prayer (fluid) level</a:t>
            </a:r>
          </a:p>
          <a:p>
            <a:pPr>
              <a:buNone/>
            </a:pPr>
            <a:endParaRPr lang="en-US" sz="9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We should be walking and talking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with God throughout each day.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98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066800"/>
          </a:xfrm>
        </p:spPr>
        <p:txBody>
          <a:bodyPr/>
          <a:lstStyle/>
          <a:p>
            <a:pPr algn="l"/>
            <a:r>
              <a:rPr lang="en-US" sz="5400" u="sng" dirty="0" smtClean="0">
                <a:solidFill>
                  <a:schemeClr val="bg1"/>
                </a:solidFill>
              </a:rPr>
              <a:t>Thanksgiving</a:t>
            </a:r>
            <a:endParaRPr lang="en-US" u="sng" dirty="0" smtClean="0">
              <a:solidFill>
                <a:schemeClr val="bg1"/>
              </a:solidFill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7010400" cy="48006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“give thanks in all circumstances.”</a:t>
            </a:r>
          </a:p>
          <a:p>
            <a:pPr>
              <a:buNone/>
            </a:pPr>
            <a:endParaRPr lang="en-US" sz="9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Do you always remember to offer thanks and praise?</a:t>
            </a:r>
          </a:p>
          <a:p>
            <a:pPr>
              <a:buNone/>
            </a:pPr>
            <a:endParaRPr lang="en-US" sz="9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How can we be thankful in all circumstances?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79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066800"/>
          </a:xfrm>
        </p:spPr>
        <p:txBody>
          <a:bodyPr/>
          <a:lstStyle/>
          <a:p>
            <a:pPr algn="l"/>
            <a:r>
              <a:rPr lang="en-US" sz="5400" u="sng" dirty="0" smtClean="0">
                <a:solidFill>
                  <a:schemeClr val="bg1"/>
                </a:solidFill>
              </a:rPr>
              <a:t>HOPE</a:t>
            </a:r>
            <a:endParaRPr lang="en-US" u="sng" dirty="0" smtClean="0">
              <a:solidFill>
                <a:schemeClr val="bg1"/>
              </a:solidFill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6781800" cy="48006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1 Peter 1:13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Therefore,  preparing your minds for action, and being sober-minded, </a:t>
            </a:r>
            <a:r>
              <a:rPr lang="en-US" b="1" u="sng" dirty="0" smtClean="0">
                <a:solidFill>
                  <a:schemeClr val="bg1"/>
                </a:solidFill>
              </a:rPr>
              <a:t>set your hope fully on the grace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that will be brought to you at the revelation of Jesus Christ  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9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9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08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066800"/>
          </a:xfrm>
        </p:spPr>
        <p:txBody>
          <a:bodyPr/>
          <a:lstStyle/>
          <a:p>
            <a:pPr algn="l"/>
            <a:r>
              <a:rPr lang="en-US" sz="5400" u="sng" dirty="0" smtClean="0">
                <a:solidFill>
                  <a:schemeClr val="bg1"/>
                </a:solidFill>
              </a:rPr>
              <a:t>HOPE</a:t>
            </a:r>
            <a:endParaRPr lang="en-US" u="sng" dirty="0" smtClean="0">
              <a:solidFill>
                <a:schemeClr val="bg1"/>
              </a:solidFill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6705600" cy="48006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On what do you set your hope?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a nice house, a job promotion, a nice vacation,  retirement</a:t>
            </a:r>
          </a:p>
          <a:p>
            <a:pPr>
              <a:buNone/>
            </a:pPr>
            <a:endParaRPr lang="en-US" sz="9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Living primarily for the goals and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ambitions of the world will drive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your hope and fixation away from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God and heaven.</a:t>
            </a:r>
          </a:p>
          <a:p>
            <a:pPr>
              <a:buNone/>
            </a:pPr>
            <a:endParaRPr lang="en-US" sz="9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9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9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83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066800"/>
          </a:xfrm>
        </p:spPr>
        <p:txBody>
          <a:bodyPr/>
          <a:lstStyle/>
          <a:p>
            <a:pPr algn="l"/>
            <a:r>
              <a:rPr lang="en-US" sz="5400" u="sng" dirty="0" smtClean="0">
                <a:solidFill>
                  <a:schemeClr val="bg1"/>
                </a:solidFill>
              </a:rPr>
              <a:t>HOPE</a:t>
            </a:r>
            <a:endParaRPr lang="en-US" u="sng" dirty="0" smtClean="0">
              <a:solidFill>
                <a:schemeClr val="bg1"/>
              </a:solidFill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6781800" cy="5257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Chuck E. Cheese principle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James 1:11</a:t>
            </a:r>
          </a:p>
          <a:p>
            <a:pPr>
              <a:buNone/>
            </a:pPr>
            <a:endParaRPr lang="en-US" sz="9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Anyone here can be the rich man amidst his pursuits – where is your heart?’</a:t>
            </a:r>
          </a:p>
          <a:p>
            <a:pPr>
              <a:buNone/>
            </a:pPr>
            <a:endParaRPr lang="en-US" sz="9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9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9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40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066800"/>
          </a:xfrm>
        </p:spPr>
        <p:txBody>
          <a:bodyPr/>
          <a:lstStyle/>
          <a:p>
            <a:pPr algn="l"/>
            <a:r>
              <a:rPr lang="en-US" sz="5400" u="sng" dirty="0" smtClean="0">
                <a:solidFill>
                  <a:schemeClr val="bg1"/>
                </a:solidFill>
              </a:rPr>
              <a:t>SETTING OUR HOPE</a:t>
            </a:r>
            <a:endParaRPr lang="en-US" u="sng" dirty="0" smtClean="0">
              <a:solidFill>
                <a:schemeClr val="bg1"/>
              </a:solidFill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6858000" cy="48006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How do we set our hope fully on the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grace that is to come?</a:t>
            </a:r>
          </a:p>
          <a:p>
            <a:pPr>
              <a:buNone/>
            </a:pPr>
            <a:r>
              <a:rPr lang="en-US" sz="900" dirty="0" smtClean="0">
                <a:solidFill>
                  <a:schemeClr val="bg1"/>
                </a:solidFill>
              </a:rPr>
              <a:t>		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Sing songs about heaven.</a:t>
            </a:r>
          </a:p>
          <a:p>
            <a:pPr>
              <a:buNone/>
            </a:pPr>
            <a:endParaRPr lang="en-US" sz="9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Keep your eye on the goal; avoid the distractions of the world.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Phil 3:14;18-20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9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9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42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58200" cy="1066800"/>
          </a:xfrm>
        </p:spPr>
        <p:txBody>
          <a:bodyPr/>
          <a:lstStyle/>
          <a:p>
            <a:pPr algn="l"/>
            <a:r>
              <a:rPr lang="en-US" sz="5000" u="sng" dirty="0" smtClean="0">
                <a:solidFill>
                  <a:schemeClr val="bg1"/>
                </a:solidFill>
              </a:rPr>
              <a:t>SETTING OUR MINDS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6858000" cy="48006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Phil 4:8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Finally brothers, whatever is </a:t>
            </a:r>
            <a:r>
              <a:rPr lang="en-US" b="1" dirty="0" smtClean="0">
                <a:solidFill>
                  <a:schemeClr val="bg1"/>
                </a:solidFill>
              </a:rPr>
              <a:t>true</a:t>
            </a:r>
            <a:r>
              <a:rPr lang="en-US" dirty="0" smtClean="0">
                <a:solidFill>
                  <a:schemeClr val="bg1"/>
                </a:solidFill>
              </a:rPr>
              <a:t>, whatever is </a:t>
            </a:r>
            <a:r>
              <a:rPr lang="en-US" b="1" dirty="0" smtClean="0">
                <a:solidFill>
                  <a:schemeClr val="bg1"/>
                </a:solidFill>
              </a:rPr>
              <a:t>honorable</a:t>
            </a:r>
            <a:r>
              <a:rPr lang="en-US" dirty="0" smtClean="0">
                <a:solidFill>
                  <a:schemeClr val="bg1"/>
                </a:solidFill>
              </a:rPr>
              <a:t>, whatever is </a:t>
            </a:r>
            <a:r>
              <a:rPr lang="en-US" b="1" dirty="0" smtClean="0">
                <a:solidFill>
                  <a:schemeClr val="bg1"/>
                </a:solidFill>
              </a:rPr>
              <a:t>just</a:t>
            </a:r>
            <a:r>
              <a:rPr lang="en-US" dirty="0" smtClean="0">
                <a:solidFill>
                  <a:schemeClr val="bg1"/>
                </a:solidFill>
              </a:rPr>
              <a:t>, whatever is </a:t>
            </a:r>
            <a:r>
              <a:rPr lang="en-US" b="1" dirty="0" smtClean="0">
                <a:solidFill>
                  <a:schemeClr val="bg1"/>
                </a:solidFill>
              </a:rPr>
              <a:t>pure</a:t>
            </a:r>
            <a:r>
              <a:rPr lang="en-US" dirty="0" smtClean="0">
                <a:solidFill>
                  <a:schemeClr val="bg1"/>
                </a:solidFill>
              </a:rPr>
              <a:t>, whatever is </a:t>
            </a:r>
            <a:r>
              <a:rPr lang="en-US" b="1" dirty="0" smtClean="0">
                <a:solidFill>
                  <a:schemeClr val="bg1"/>
                </a:solidFill>
              </a:rPr>
              <a:t>lovely</a:t>
            </a:r>
            <a:r>
              <a:rPr lang="en-US" dirty="0" smtClean="0">
                <a:solidFill>
                  <a:schemeClr val="bg1"/>
                </a:solidFill>
              </a:rPr>
              <a:t>, whatever is </a:t>
            </a:r>
            <a:r>
              <a:rPr lang="en-US" b="1" dirty="0" smtClean="0">
                <a:solidFill>
                  <a:schemeClr val="bg1"/>
                </a:solidFill>
              </a:rPr>
              <a:t>commendable</a:t>
            </a:r>
            <a:r>
              <a:rPr lang="en-US" dirty="0" smtClean="0">
                <a:solidFill>
                  <a:schemeClr val="bg1"/>
                </a:solidFill>
              </a:rPr>
              <a:t>, if there is any </a:t>
            </a:r>
            <a:r>
              <a:rPr lang="en-US" b="1" dirty="0" smtClean="0">
                <a:solidFill>
                  <a:schemeClr val="bg1"/>
                </a:solidFill>
              </a:rPr>
              <a:t>excellence</a:t>
            </a:r>
            <a:r>
              <a:rPr lang="en-US" dirty="0" smtClean="0">
                <a:solidFill>
                  <a:schemeClr val="bg1"/>
                </a:solidFill>
              </a:rPr>
              <a:t>,  if there is anything </a:t>
            </a:r>
            <a:r>
              <a:rPr lang="en-US" b="1" dirty="0" smtClean="0">
                <a:solidFill>
                  <a:schemeClr val="bg1"/>
                </a:solidFill>
              </a:rPr>
              <a:t>worthy of praise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u="sng" dirty="0" smtClean="0">
                <a:solidFill>
                  <a:schemeClr val="bg1"/>
                </a:solidFill>
              </a:rPr>
              <a:t>think about these things.</a:t>
            </a:r>
            <a:endParaRPr lang="en-US" b="1" u="sng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9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9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40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58200" cy="1066800"/>
          </a:xfrm>
        </p:spPr>
        <p:txBody>
          <a:bodyPr/>
          <a:lstStyle/>
          <a:p>
            <a:pPr algn="l"/>
            <a:r>
              <a:rPr lang="en-US" sz="5000" u="sng" dirty="0" smtClean="0">
                <a:solidFill>
                  <a:schemeClr val="bg1"/>
                </a:solidFill>
              </a:rPr>
              <a:t>SETTING OUR MINDS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6858000" cy="48006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Where will we allow our minds to dwell?   </a:t>
            </a:r>
          </a:p>
          <a:p>
            <a:pPr>
              <a:buNone/>
            </a:pPr>
            <a:r>
              <a:rPr lang="en-US" sz="900" b="1" dirty="0" smtClean="0">
                <a:solidFill>
                  <a:schemeClr val="bg1"/>
                </a:solidFill>
              </a:rPr>
              <a:t>	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Redirection of our minds</a:t>
            </a:r>
            <a:endParaRPr lang="en-US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9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We must be self aware.</a:t>
            </a:r>
          </a:p>
          <a:p>
            <a:pPr>
              <a:buNone/>
            </a:pPr>
            <a:endParaRPr lang="en-US" sz="9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If your like me…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inscribe this scripture on your heart.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9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9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1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</Words>
  <Application>Microsoft Office PowerPoint</Application>
  <PresentationFormat>On-screen Show (4:3)</PresentationFormat>
  <Paragraphs>180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3_Office Theme</vt:lpstr>
      <vt:lpstr>Spiritual  Maintenance </vt:lpstr>
      <vt:lpstr>PRAY  (a lot)</vt:lpstr>
      <vt:lpstr>Thanksgiving</vt:lpstr>
      <vt:lpstr>HOPE</vt:lpstr>
      <vt:lpstr>HOPE</vt:lpstr>
      <vt:lpstr>HOPE</vt:lpstr>
      <vt:lpstr>SETTING OUR HOPE</vt:lpstr>
      <vt:lpstr>SETTING OUR MINDS</vt:lpstr>
      <vt:lpstr>SETTING OUR MINDS</vt:lpstr>
      <vt:lpstr>Meditation</vt:lpstr>
      <vt:lpstr>Hebrew Torah/Tanakh</vt:lpstr>
      <vt:lpstr>Hagah</vt:lpstr>
      <vt:lpstr>Biblical Meditation </vt:lpstr>
      <vt:lpstr>Meditation applied</vt:lpstr>
      <vt:lpstr>Meditation side effects</vt:lpstr>
    </vt:vector>
  </TitlesOfParts>
  <Company>Bellaire church of Christ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Spiritual  Maintenance </dc:title>
  <dc:creator>Jon Baize</dc:creator>
  <cp:lastModifiedBy>Jon Baize</cp:lastModifiedBy>
  <cp:revision>1</cp:revision>
  <dcterms:created xsi:type="dcterms:W3CDTF">2016-06-05T14:48:18Z</dcterms:created>
  <dcterms:modified xsi:type="dcterms:W3CDTF">2016-06-05T14:48:48Z</dcterms:modified>
</cp:coreProperties>
</file>