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4" r:id="rId4"/>
    <p:sldId id="267" r:id="rId5"/>
    <p:sldId id="268" r:id="rId6"/>
    <p:sldId id="265" r:id="rId7"/>
    <p:sldId id="262" r:id="rId8"/>
    <p:sldId id="269"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5AD"/>
    <a:srgbClr val="E2E2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03" d="100"/>
          <a:sy n="103" d="100"/>
        </p:scale>
        <p:origin x="-1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340693" y="5124089"/>
            <a:ext cx="2781814" cy="631196"/>
          </a:xfrm>
        </p:spPr>
        <p:txBody>
          <a:bodyPr>
            <a:normAutofit/>
          </a:bodyPr>
          <a:lstStyle>
            <a:lvl1pPr>
              <a:defRPr sz="1600">
                <a:solidFill>
                  <a:srgbClr val="E2D5AD"/>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393" y="1612323"/>
            <a:ext cx="8275728" cy="3386776"/>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3340693" y="5124089"/>
            <a:ext cx="2781814" cy="631196"/>
          </a:xfrm>
        </p:spPr>
        <p:txBody>
          <a:bodyPr>
            <a:normAutofit/>
          </a:bodyPr>
          <a:lstStyle>
            <a:lvl1pPr>
              <a:defRPr sz="1600">
                <a:solidFill>
                  <a:srgbClr val="E2D5AD"/>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806182"/>
            <a:ext cx="8211824" cy="395521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806182"/>
            <a:ext cx="8211824" cy="395521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3149" y="4931850"/>
            <a:ext cx="3301910" cy="1159100"/>
          </a:xfrm>
        </p:spPr>
        <p:txBody>
          <a:bodyPr>
            <a:normAutofit/>
          </a:bodyPr>
          <a:lstStyle>
            <a:lvl1pPr>
              <a:defRPr sz="16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806182"/>
            <a:ext cx="8211824" cy="395521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459729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497882"/>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69956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1/31/16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file://localhost/C:/Users/USER/Documents/My%20Dropbox/Psalms/Psalm%2046.docx%23_ftn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sz="2400" dirty="0" smtClean="0"/>
              <a:t>Psalms 46</a:t>
            </a:r>
            <a:endParaRPr lang="en-US" sz="2400" dirty="0"/>
          </a:p>
        </p:txBody>
      </p:sp>
    </p:spTree>
    <p:extLst>
      <p:ext uri="{BB962C8B-B14F-4D97-AF65-F5344CB8AC3E}">
        <p14:creationId xmlns:p14="http://schemas.microsoft.com/office/powerpoint/2010/main" val="32840451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637" y="98632"/>
            <a:ext cx="8939020" cy="4783648"/>
          </a:xfrm>
        </p:spPr>
        <p:txBody>
          <a:bodyPr>
            <a:normAutofit fontScale="92500"/>
          </a:bodyPr>
          <a:lstStyle/>
          <a:p>
            <a:pPr algn="l"/>
            <a:endParaRPr lang="en-US" sz="2800" dirty="0" smtClean="0"/>
          </a:p>
          <a:p>
            <a:pPr algn="l">
              <a:lnSpc>
                <a:spcPct val="110000"/>
              </a:lnSpc>
            </a:pPr>
            <a:r>
              <a:rPr lang="en-US" sz="2800" dirty="0" smtClean="0"/>
              <a:t>We </a:t>
            </a:r>
            <a:r>
              <a:rPr lang="en-US" sz="2800" dirty="0"/>
              <a:t>deny it. We fake it. We mask it. We try to ignore it. But the truth stubbornly persists – we are </a:t>
            </a:r>
            <a:r>
              <a:rPr lang="en-US" sz="2800" i="1" dirty="0"/>
              <a:t>weak</a:t>
            </a:r>
            <a:r>
              <a:rPr lang="en-US" sz="2800" dirty="0"/>
              <a:t> creatures! Being sinful, we fail. Being prone to sickness, we hurt. Being mortal, we ultimately die. Pressure wears on us. Anxiety gives us ulcers. People intimidate us. Criticism offends us. Disease scares us. Death haunts us. . . . How can we continue to grow in this bag of bones, covered with weaknesses too numerous to mention? We need a big dose of Psalm 46.</a:t>
            </a:r>
            <a:r>
              <a:rPr lang="en-US" sz="2800" dirty="0">
                <a:hlinkClick r:id="rId2" action="ppaction://hlinkfile"/>
              </a:rPr>
              <a:t>[1]</a:t>
            </a:r>
            <a:endParaRPr lang="en-US" sz="2800" dirty="0"/>
          </a:p>
          <a:p>
            <a:pPr algn="l"/>
            <a:endParaRPr lang="en-US" sz="2800" dirty="0"/>
          </a:p>
        </p:txBody>
      </p:sp>
    </p:spTree>
    <p:extLst>
      <p:ext uri="{BB962C8B-B14F-4D97-AF65-F5344CB8AC3E}">
        <p14:creationId xmlns:p14="http://schemas.microsoft.com/office/powerpoint/2010/main" val="37435281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637" y="98632"/>
            <a:ext cx="8939020" cy="4783648"/>
          </a:xfrm>
        </p:spPr>
        <p:txBody>
          <a:bodyPr>
            <a:normAutofit/>
          </a:bodyPr>
          <a:lstStyle/>
          <a:p>
            <a:endParaRPr lang="en-US" b="1" dirty="0" smtClean="0"/>
          </a:p>
          <a:p>
            <a:endParaRPr lang="en-US" sz="2900" b="1" dirty="0" smtClean="0"/>
          </a:p>
          <a:p>
            <a:r>
              <a:rPr lang="en-US" sz="2900" b="1" dirty="0" smtClean="0"/>
              <a:t>God </a:t>
            </a:r>
            <a:r>
              <a:rPr lang="en-US" sz="2900" b="1" dirty="0"/>
              <a:t>is Our Refuge and Can Handle Anything – Psalms 46:1-3</a:t>
            </a:r>
            <a:endParaRPr lang="en-US" sz="2900" dirty="0"/>
          </a:p>
          <a:p>
            <a:endParaRPr lang="en-US" sz="2400" b="1" dirty="0" smtClean="0"/>
          </a:p>
          <a:p>
            <a:r>
              <a:rPr lang="en-US" sz="2400" b="1" dirty="0" smtClean="0"/>
              <a:t>God </a:t>
            </a:r>
            <a:r>
              <a:rPr lang="en-US" sz="2400" b="1" dirty="0"/>
              <a:t>is our refuge and strength</a:t>
            </a:r>
            <a:r>
              <a:rPr lang="en-US" sz="2400" b="1" dirty="0" smtClean="0"/>
              <a:t>, a </a:t>
            </a:r>
            <a:r>
              <a:rPr lang="en-US" sz="2400" b="1" dirty="0"/>
              <a:t>very present help in </a:t>
            </a:r>
            <a:r>
              <a:rPr lang="en-US" sz="2400" b="1" dirty="0" smtClean="0"/>
              <a:t>trouble. Therefore </a:t>
            </a:r>
            <a:r>
              <a:rPr lang="en-US" sz="2400" b="1" dirty="0"/>
              <a:t>we will not fear though the earth gives way</a:t>
            </a:r>
            <a:r>
              <a:rPr lang="en-US" sz="2400" b="1" dirty="0" smtClean="0"/>
              <a:t>, though </a:t>
            </a:r>
            <a:r>
              <a:rPr lang="en-US" sz="2400" b="1" dirty="0"/>
              <a:t>the mountains be moved into the heart of the sea</a:t>
            </a:r>
            <a:r>
              <a:rPr lang="en-US" sz="2400" b="1" dirty="0" smtClean="0"/>
              <a:t>, though </a:t>
            </a:r>
            <a:r>
              <a:rPr lang="en-US" sz="2400" b="1" dirty="0"/>
              <a:t>its waters roar and foam,</a:t>
            </a:r>
          </a:p>
          <a:p>
            <a:r>
              <a:rPr lang="en-US" sz="2400" b="1" dirty="0"/>
              <a:t>though the mountains tremble at its </a:t>
            </a:r>
            <a:r>
              <a:rPr lang="en-US" sz="2400" b="1" dirty="0" smtClean="0"/>
              <a:t>swelling. Selah</a:t>
            </a:r>
            <a:endParaRPr lang="en-US" sz="2400" b="1" dirty="0"/>
          </a:p>
          <a:p>
            <a:endParaRPr lang="en-US" dirty="0"/>
          </a:p>
          <a:p>
            <a:endParaRPr lang="en-US" dirty="0"/>
          </a:p>
        </p:txBody>
      </p:sp>
    </p:spTree>
    <p:extLst>
      <p:ext uri="{BB962C8B-B14F-4D97-AF65-F5344CB8AC3E}">
        <p14:creationId xmlns:p14="http://schemas.microsoft.com/office/powerpoint/2010/main" val="33880611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0286" y="579462"/>
            <a:ext cx="8815722" cy="4487752"/>
          </a:xfrm>
        </p:spPr>
        <p:txBody>
          <a:bodyPr>
            <a:normAutofit/>
          </a:bodyPr>
          <a:lstStyle/>
          <a:p>
            <a:r>
              <a:rPr lang="en-US" sz="2800" b="1" dirty="0"/>
              <a:t>When We Stand in Him We Are Secure </a:t>
            </a:r>
            <a:r>
              <a:rPr lang="en-US" sz="2800" b="1" dirty="0" smtClean="0"/>
              <a:t>Psalms </a:t>
            </a:r>
            <a:r>
              <a:rPr lang="en-US" sz="2800" b="1" dirty="0"/>
              <a:t>46:4-7</a:t>
            </a:r>
          </a:p>
          <a:p>
            <a:r>
              <a:rPr lang="en-US" dirty="0">
                <a:latin typeface="Century Schoolbook"/>
                <a:cs typeface="Century Schoolbook"/>
              </a:rPr>
              <a:t>There is a river whose streams make glad the city of God</a:t>
            </a:r>
            <a:r>
              <a:rPr lang="en-US" dirty="0" smtClean="0">
                <a:latin typeface="Century Schoolbook"/>
                <a:cs typeface="Century Schoolbook"/>
              </a:rPr>
              <a:t>, the </a:t>
            </a:r>
            <a:r>
              <a:rPr lang="en-US" dirty="0">
                <a:latin typeface="Century Schoolbook"/>
                <a:cs typeface="Century Schoolbook"/>
              </a:rPr>
              <a:t>holy habitation of the Most </a:t>
            </a:r>
            <a:r>
              <a:rPr lang="en-US" dirty="0" smtClean="0">
                <a:latin typeface="Century Schoolbook"/>
                <a:cs typeface="Century Schoolbook"/>
              </a:rPr>
              <a:t>High. God </a:t>
            </a:r>
            <a:r>
              <a:rPr lang="en-US" dirty="0">
                <a:latin typeface="Century Schoolbook"/>
                <a:cs typeface="Century Schoolbook"/>
              </a:rPr>
              <a:t>is in the midst of her; she shall not be moved</a:t>
            </a:r>
            <a:r>
              <a:rPr lang="en-US" dirty="0" smtClean="0">
                <a:latin typeface="Century Schoolbook"/>
                <a:cs typeface="Century Schoolbook"/>
              </a:rPr>
              <a:t>; God </a:t>
            </a:r>
            <a:r>
              <a:rPr lang="en-US" dirty="0">
                <a:latin typeface="Century Schoolbook"/>
                <a:cs typeface="Century Schoolbook"/>
              </a:rPr>
              <a:t>will help her when morning </a:t>
            </a:r>
            <a:r>
              <a:rPr lang="en-US" dirty="0" smtClean="0">
                <a:latin typeface="Century Schoolbook"/>
                <a:cs typeface="Century Schoolbook"/>
              </a:rPr>
              <a:t>dawns. The </a:t>
            </a:r>
            <a:r>
              <a:rPr lang="en-US" dirty="0">
                <a:latin typeface="Century Schoolbook"/>
                <a:cs typeface="Century Schoolbook"/>
              </a:rPr>
              <a:t>nations rage, the kingdoms totter</a:t>
            </a:r>
            <a:r>
              <a:rPr lang="en-US" dirty="0" smtClean="0">
                <a:latin typeface="Century Schoolbook"/>
                <a:cs typeface="Century Schoolbook"/>
              </a:rPr>
              <a:t>; he </a:t>
            </a:r>
            <a:r>
              <a:rPr lang="en-US" dirty="0">
                <a:latin typeface="Century Schoolbook"/>
                <a:cs typeface="Century Schoolbook"/>
              </a:rPr>
              <a:t>utters his voice, the earth </a:t>
            </a:r>
            <a:r>
              <a:rPr lang="en-US" dirty="0" smtClean="0">
                <a:latin typeface="Century Schoolbook"/>
                <a:cs typeface="Century Schoolbook"/>
              </a:rPr>
              <a:t>melts. The </a:t>
            </a:r>
            <a:r>
              <a:rPr lang="en-US" dirty="0">
                <a:latin typeface="Century Schoolbook"/>
                <a:cs typeface="Century Schoolbook"/>
              </a:rPr>
              <a:t>Lord of hosts is with us</a:t>
            </a:r>
            <a:r>
              <a:rPr lang="en-US" dirty="0" smtClean="0">
                <a:latin typeface="Century Schoolbook"/>
                <a:cs typeface="Century Schoolbook"/>
              </a:rPr>
              <a:t>; the </a:t>
            </a:r>
            <a:r>
              <a:rPr lang="en-US" dirty="0">
                <a:latin typeface="Century Schoolbook"/>
                <a:cs typeface="Century Schoolbook"/>
              </a:rPr>
              <a:t>God of Jacob is our </a:t>
            </a:r>
            <a:r>
              <a:rPr lang="en-US" dirty="0" smtClean="0">
                <a:latin typeface="Century Schoolbook"/>
                <a:cs typeface="Century Schoolbook"/>
              </a:rPr>
              <a:t>fortress. Selah</a:t>
            </a:r>
            <a:endParaRPr lang="en-US" dirty="0">
              <a:latin typeface="Century Schoolbook"/>
              <a:cs typeface="Century Schoolbook"/>
            </a:endParaRPr>
          </a:p>
        </p:txBody>
      </p:sp>
    </p:spTree>
    <p:extLst>
      <p:ext uri="{BB962C8B-B14F-4D97-AF65-F5344CB8AC3E}">
        <p14:creationId xmlns:p14="http://schemas.microsoft.com/office/powerpoint/2010/main" val="16500390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84945" y="653436"/>
            <a:ext cx="8766404" cy="4438436"/>
          </a:xfrm>
        </p:spPr>
        <p:txBody>
          <a:bodyPr/>
          <a:lstStyle/>
          <a:p>
            <a:r>
              <a:rPr lang="en-US" sz="3200" b="1" dirty="0">
                <a:latin typeface="Century Schoolbook"/>
                <a:cs typeface="Century Schoolbook"/>
              </a:rPr>
              <a:t>When the Son of God is in the boat, being in the boat is the safest place to be no matter what is going on around it.</a:t>
            </a:r>
            <a:endParaRPr lang="en-US" sz="3200" dirty="0">
              <a:latin typeface="Century Schoolbook"/>
              <a:cs typeface="Century Schoolbook"/>
            </a:endParaRPr>
          </a:p>
          <a:p>
            <a:endParaRPr lang="en-US" dirty="0"/>
          </a:p>
        </p:txBody>
      </p:sp>
    </p:spTree>
    <p:extLst>
      <p:ext uri="{BB962C8B-B14F-4D97-AF65-F5344CB8AC3E}">
        <p14:creationId xmlns:p14="http://schemas.microsoft.com/office/powerpoint/2010/main" val="12882601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637" y="98632"/>
            <a:ext cx="8939020" cy="4783648"/>
          </a:xfrm>
        </p:spPr>
        <p:txBody>
          <a:bodyPr/>
          <a:lstStyle/>
          <a:p>
            <a:r>
              <a:rPr lang="en-US" sz="3200" b="1" i="1" dirty="0">
                <a:latin typeface="Century Schoolbook"/>
                <a:cs typeface="Century Schoolbook"/>
              </a:rPr>
              <a:t>How do we enter into this refuge? </a:t>
            </a:r>
            <a:endParaRPr lang="en-US" sz="3200" b="1" i="1" dirty="0" smtClean="0">
              <a:latin typeface="Century Schoolbook"/>
              <a:cs typeface="Century Schoolbook"/>
            </a:endParaRPr>
          </a:p>
          <a:p>
            <a:endParaRPr lang="en-US" sz="3200" b="1" dirty="0" smtClean="0">
              <a:latin typeface="Century Schoolbook"/>
              <a:cs typeface="Century Schoolbook"/>
            </a:endParaRPr>
          </a:p>
          <a:p>
            <a:r>
              <a:rPr lang="en-US" sz="3200" b="1" dirty="0" smtClean="0">
                <a:latin typeface="Century Schoolbook"/>
                <a:cs typeface="Century Schoolbook"/>
              </a:rPr>
              <a:t>We </a:t>
            </a:r>
            <a:r>
              <a:rPr lang="en-US" sz="3200" b="1" dirty="0">
                <a:latin typeface="Century Schoolbook"/>
                <a:cs typeface="Century Schoolbook"/>
              </a:rPr>
              <a:t>must recognize the futility of relying on our own strength or goodness</a:t>
            </a:r>
            <a:r>
              <a:rPr lang="en-US" sz="3200" dirty="0">
                <a:latin typeface="Century Schoolbook"/>
                <a:cs typeface="Century Schoolbook"/>
              </a:rPr>
              <a:t>. </a:t>
            </a:r>
          </a:p>
          <a:p>
            <a:endParaRPr lang="en-US" sz="3200" b="1" dirty="0" smtClean="0">
              <a:latin typeface="Century Schoolbook"/>
              <a:cs typeface="Century Schoolbook"/>
            </a:endParaRPr>
          </a:p>
          <a:p>
            <a:r>
              <a:rPr lang="en-US" sz="3200" b="1" dirty="0" smtClean="0">
                <a:latin typeface="Century Schoolbook"/>
                <a:cs typeface="Century Schoolbook"/>
              </a:rPr>
              <a:t>We </a:t>
            </a:r>
            <a:r>
              <a:rPr lang="en-US" sz="3200" b="1" dirty="0">
                <a:latin typeface="Century Schoolbook"/>
                <a:cs typeface="Century Schoolbook"/>
              </a:rPr>
              <a:t>must see the barrier that exists between us and our God</a:t>
            </a:r>
            <a:r>
              <a:rPr lang="en-US" sz="3200" dirty="0">
                <a:latin typeface="Century Schoolbook"/>
                <a:cs typeface="Century Schoolbook"/>
              </a:rPr>
              <a:t>. </a:t>
            </a:r>
          </a:p>
          <a:p>
            <a:endParaRPr lang="en-US" b="1" dirty="0"/>
          </a:p>
        </p:txBody>
      </p:sp>
    </p:spTree>
    <p:extLst>
      <p:ext uri="{BB962C8B-B14F-4D97-AF65-F5344CB8AC3E}">
        <p14:creationId xmlns:p14="http://schemas.microsoft.com/office/powerpoint/2010/main" val="3205237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800" decel="100000"/>
                                        <p:tgtEl>
                                          <p:spTgt spid="2">
                                            <p:txEl>
                                              <p:pRg st="2" end="2"/>
                                            </p:txEl>
                                          </p:spTgt>
                                        </p:tgtEl>
                                      </p:cBhvr>
                                    </p:animEffect>
                                    <p:anim calcmode="lin" valueType="num">
                                      <p:cBhvr>
                                        <p:cTn id="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800" decel="100000"/>
                                        <p:tgtEl>
                                          <p:spTgt spid="2">
                                            <p:txEl>
                                              <p:pRg st="4" end="4"/>
                                            </p:txEl>
                                          </p:spTgt>
                                        </p:tgtEl>
                                      </p:cBhvr>
                                    </p:animEffect>
                                    <p:anim calcmode="lin" valueType="num">
                                      <p:cBhvr>
                                        <p:cTn id="18"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5626" y="517818"/>
            <a:ext cx="8840382" cy="4389120"/>
          </a:xfrm>
        </p:spPr>
        <p:txBody>
          <a:bodyPr/>
          <a:lstStyle/>
          <a:p>
            <a:r>
              <a:rPr lang="en-US" b="1" dirty="0">
                <a:latin typeface="Century Schoolbook"/>
                <a:cs typeface="Century Schoolbook"/>
              </a:rPr>
              <a:t>W</a:t>
            </a:r>
            <a:r>
              <a:rPr lang="en-US" b="1" dirty="0" smtClean="0">
                <a:latin typeface="Century Schoolbook"/>
                <a:cs typeface="Century Schoolbook"/>
              </a:rPr>
              <a:t>e </a:t>
            </a:r>
            <a:r>
              <a:rPr lang="en-US" b="1" dirty="0">
                <a:latin typeface="Century Schoolbook"/>
                <a:cs typeface="Century Schoolbook"/>
              </a:rPr>
              <a:t>must admit our rebellion and hold on to the One God has sent to rescue us</a:t>
            </a:r>
            <a:r>
              <a:rPr lang="en-US" dirty="0">
                <a:latin typeface="Century Schoolbook"/>
                <a:cs typeface="Century Schoolbook"/>
              </a:rPr>
              <a:t>. </a:t>
            </a:r>
            <a:endParaRPr lang="en-US" dirty="0" smtClean="0">
              <a:latin typeface="Century Schoolbook"/>
              <a:cs typeface="Century Schoolbook"/>
            </a:endParaRPr>
          </a:p>
          <a:p>
            <a:endParaRPr lang="en-US" dirty="0">
              <a:latin typeface="Century Schoolbook"/>
              <a:cs typeface="Century Schoolbook"/>
            </a:endParaRPr>
          </a:p>
          <a:p>
            <a:r>
              <a:rPr lang="en-US" b="1" dirty="0">
                <a:latin typeface="Century Schoolbook"/>
                <a:cs typeface="Century Schoolbook"/>
              </a:rPr>
              <a:t>“When God inhabits the city (or the person) nothing can overcome it”. </a:t>
            </a:r>
            <a:endParaRPr lang="en-US" dirty="0">
              <a:latin typeface="Century Schoolbook"/>
              <a:cs typeface="Century Schoolbook"/>
            </a:endParaRPr>
          </a:p>
          <a:p>
            <a:endParaRPr lang="en-US" b="1" dirty="0" smtClean="0"/>
          </a:p>
        </p:txBody>
      </p:sp>
    </p:spTree>
    <p:extLst>
      <p:ext uri="{BB962C8B-B14F-4D97-AF65-F5344CB8AC3E}">
        <p14:creationId xmlns:p14="http://schemas.microsoft.com/office/powerpoint/2010/main" val="920465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967" y="806182"/>
            <a:ext cx="8889700" cy="3955213"/>
          </a:xfrm>
        </p:spPr>
        <p:txBody>
          <a:bodyPr>
            <a:normAutofit/>
          </a:bodyPr>
          <a:lstStyle/>
          <a:p>
            <a:r>
              <a:rPr lang="en-US" b="1" dirty="0"/>
              <a:t>Rest in These Truths – Psalms 46:8-11</a:t>
            </a:r>
            <a:endParaRPr lang="en-US" dirty="0"/>
          </a:p>
          <a:p>
            <a:endParaRPr lang="en-US" sz="2600" dirty="0" smtClean="0"/>
          </a:p>
          <a:p>
            <a:r>
              <a:rPr lang="en-US" sz="2600" dirty="0" smtClean="0">
                <a:latin typeface="Century Schoolbook"/>
                <a:cs typeface="Century Schoolbook"/>
              </a:rPr>
              <a:t>Come</a:t>
            </a:r>
            <a:r>
              <a:rPr lang="en-US" sz="2600" dirty="0">
                <a:latin typeface="Century Schoolbook"/>
                <a:cs typeface="Century Schoolbook"/>
              </a:rPr>
              <a:t>, behold the works of the Lord</a:t>
            </a:r>
            <a:r>
              <a:rPr lang="en-US" sz="2600" dirty="0" smtClean="0">
                <a:latin typeface="Century Schoolbook"/>
                <a:cs typeface="Century Schoolbook"/>
              </a:rPr>
              <a:t>, how </a:t>
            </a:r>
            <a:r>
              <a:rPr lang="en-US" sz="2600" dirty="0">
                <a:latin typeface="Century Schoolbook"/>
                <a:cs typeface="Century Schoolbook"/>
              </a:rPr>
              <a:t>he has brought desolations on the </a:t>
            </a:r>
            <a:r>
              <a:rPr lang="en-US" sz="2600" dirty="0" smtClean="0">
                <a:latin typeface="Century Schoolbook"/>
                <a:cs typeface="Century Schoolbook"/>
              </a:rPr>
              <a:t>earth. He </a:t>
            </a:r>
            <a:r>
              <a:rPr lang="en-US" sz="2600" dirty="0">
                <a:latin typeface="Century Schoolbook"/>
                <a:cs typeface="Century Schoolbook"/>
              </a:rPr>
              <a:t>makes wars cease to the end of the earth</a:t>
            </a:r>
            <a:r>
              <a:rPr lang="en-US" sz="2600" dirty="0" smtClean="0">
                <a:latin typeface="Century Schoolbook"/>
                <a:cs typeface="Century Schoolbook"/>
              </a:rPr>
              <a:t>; he </a:t>
            </a:r>
            <a:r>
              <a:rPr lang="en-US" sz="2600" dirty="0">
                <a:latin typeface="Century Schoolbook"/>
                <a:cs typeface="Century Schoolbook"/>
              </a:rPr>
              <a:t>breaks the bow and shatters the spear</a:t>
            </a:r>
            <a:r>
              <a:rPr lang="en-US" sz="2600" dirty="0" smtClean="0">
                <a:latin typeface="Century Schoolbook"/>
                <a:cs typeface="Century Schoolbook"/>
              </a:rPr>
              <a:t>; </a:t>
            </a:r>
            <a:r>
              <a:rPr lang="en-US" sz="2600" dirty="0">
                <a:latin typeface="Century Schoolbook"/>
                <a:cs typeface="Century Schoolbook"/>
              </a:rPr>
              <a:t>he burns the chariots with fire</a:t>
            </a:r>
            <a:r>
              <a:rPr lang="en-US" sz="2600" dirty="0" smtClean="0">
                <a:latin typeface="Century Schoolbook"/>
                <a:cs typeface="Century Schoolbook"/>
              </a:rPr>
              <a:t>. </a:t>
            </a:r>
            <a:r>
              <a:rPr lang="en-US" sz="2600" dirty="0">
                <a:latin typeface="Century Schoolbook"/>
                <a:cs typeface="Century Schoolbook"/>
              </a:rPr>
              <a:t>“Be still, and know that I am </a:t>
            </a:r>
            <a:r>
              <a:rPr lang="en-US" sz="2600" dirty="0" smtClean="0">
                <a:latin typeface="Century Schoolbook"/>
                <a:cs typeface="Century Schoolbook"/>
              </a:rPr>
              <a:t>God. I </a:t>
            </a:r>
            <a:r>
              <a:rPr lang="en-US" sz="2600" dirty="0">
                <a:latin typeface="Century Schoolbook"/>
                <a:cs typeface="Century Schoolbook"/>
              </a:rPr>
              <a:t>will be exalted among the nations</a:t>
            </a:r>
            <a:r>
              <a:rPr lang="en-US" sz="2600" dirty="0" smtClean="0">
                <a:latin typeface="Century Schoolbook"/>
                <a:cs typeface="Century Schoolbook"/>
              </a:rPr>
              <a:t>, I </a:t>
            </a:r>
            <a:r>
              <a:rPr lang="en-US" sz="2600" dirty="0">
                <a:latin typeface="Century Schoolbook"/>
                <a:cs typeface="Century Schoolbook"/>
              </a:rPr>
              <a:t>will be exalted in the earth!</a:t>
            </a:r>
            <a:r>
              <a:rPr lang="en-US" sz="2600" dirty="0" smtClean="0">
                <a:latin typeface="Century Schoolbook"/>
                <a:cs typeface="Century Schoolbook"/>
              </a:rPr>
              <a:t>” The </a:t>
            </a:r>
            <a:r>
              <a:rPr lang="en-US" sz="2600" dirty="0">
                <a:latin typeface="Century Schoolbook"/>
                <a:cs typeface="Century Schoolbook"/>
              </a:rPr>
              <a:t>Lord of hosts is with us</a:t>
            </a:r>
            <a:r>
              <a:rPr lang="en-US" sz="2600" dirty="0" smtClean="0">
                <a:latin typeface="Century Schoolbook"/>
                <a:cs typeface="Century Schoolbook"/>
              </a:rPr>
              <a:t>; the </a:t>
            </a:r>
            <a:r>
              <a:rPr lang="en-US" sz="2600" dirty="0">
                <a:latin typeface="Century Schoolbook"/>
                <a:cs typeface="Century Schoolbook"/>
              </a:rPr>
              <a:t>God of Jacob is our fortress</a:t>
            </a:r>
          </a:p>
        </p:txBody>
      </p:sp>
    </p:spTree>
    <p:extLst>
      <p:ext uri="{BB962C8B-B14F-4D97-AF65-F5344CB8AC3E}">
        <p14:creationId xmlns:p14="http://schemas.microsoft.com/office/powerpoint/2010/main" val="10028186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85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140</TotalTime>
  <Words>385</Words>
  <Application>Microsoft Macintosh PowerPoint</Application>
  <PresentationFormat>On-screen Show (4:3)</PresentationFormat>
  <Paragraphs>23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Garrett</cp:lastModifiedBy>
  <cp:revision>31</cp:revision>
  <dcterms:created xsi:type="dcterms:W3CDTF">2014-03-26T14:03:34Z</dcterms:created>
  <dcterms:modified xsi:type="dcterms:W3CDTF">2016-01-31T13:16:23Z</dcterms:modified>
</cp:coreProperties>
</file>