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86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E7E3A-F2A6-4310-8441-CE100F4274C8}" type="datetimeFigureOut">
              <a:rPr lang="en-US" smtClean="0"/>
              <a:t>3/16/2016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19158BC-EBB4-468F-87B9-7ADAB899661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E7E3A-F2A6-4310-8441-CE100F4274C8}" type="datetimeFigureOut">
              <a:rPr lang="en-US" smtClean="0"/>
              <a:t>3/16/2016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158BC-EBB4-468F-87B9-7ADAB899661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E19158BC-EBB4-468F-87B9-7ADAB8996612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E7E3A-F2A6-4310-8441-CE100F4274C8}" type="datetimeFigureOut">
              <a:rPr lang="en-US" smtClean="0"/>
              <a:t>3/16/2016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E7E3A-F2A6-4310-8441-CE100F4274C8}" type="datetimeFigureOut">
              <a:rPr lang="en-US" smtClean="0"/>
              <a:t>3/16/2016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E19158BC-EBB4-468F-87B9-7ADAB899661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E7E3A-F2A6-4310-8441-CE100F4274C8}" type="datetimeFigureOut">
              <a:rPr lang="en-US" smtClean="0"/>
              <a:t>3/16/2016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19158BC-EBB4-468F-87B9-7ADAB8996612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073E7E3A-F2A6-4310-8441-CE100F4274C8}" type="datetimeFigureOut">
              <a:rPr lang="en-US" smtClean="0"/>
              <a:t>3/16/2016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158BC-EBB4-468F-87B9-7ADAB899661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E7E3A-F2A6-4310-8441-CE100F4274C8}" type="datetimeFigureOut">
              <a:rPr lang="en-US" smtClean="0"/>
              <a:t>3/16/2016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E19158BC-EBB4-468F-87B9-7ADAB8996612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E7E3A-F2A6-4310-8441-CE100F4274C8}" type="datetimeFigureOut">
              <a:rPr lang="en-US" smtClean="0"/>
              <a:t>3/16/2016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E19158BC-EBB4-468F-87B9-7ADAB89966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E7E3A-F2A6-4310-8441-CE100F4274C8}" type="datetimeFigureOut">
              <a:rPr lang="en-US" smtClean="0"/>
              <a:t>3/16/2016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19158BC-EBB4-468F-87B9-7ADAB89966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19158BC-EBB4-468F-87B9-7ADAB8996612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E7E3A-F2A6-4310-8441-CE100F4274C8}" type="datetimeFigureOut">
              <a:rPr lang="en-US" smtClean="0"/>
              <a:t>3/16/2016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E19158BC-EBB4-468F-87B9-7ADAB8996612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073E7E3A-F2A6-4310-8441-CE100F4274C8}" type="datetimeFigureOut">
              <a:rPr lang="en-US" smtClean="0"/>
              <a:t>3/16/2016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073E7E3A-F2A6-4310-8441-CE100F4274C8}" type="datetimeFigureOut">
              <a:rPr lang="en-US" smtClean="0"/>
              <a:t>3/16/2016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19158BC-EBB4-468F-87B9-7ADAB8996612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Isaiah 55:1-5</a:t>
            </a:r>
            <a:endParaRPr lang="en-US" sz="32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THAT  HOPELESS  FEELING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Hope – A 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Desire plus expectation of attaining that which is desired.</a:t>
            </a:r>
          </a:p>
          <a:p>
            <a:r>
              <a:rPr lang="en-US" dirty="0" smtClean="0"/>
              <a:t>Hope the Texans have a great year.</a:t>
            </a:r>
          </a:p>
          <a:p>
            <a:r>
              <a:rPr lang="en-US" dirty="0" smtClean="0"/>
              <a:t>The “desire” is present, but the expectation…</a:t>
            </a:r>
          </a:p>
          <a:p>
            <a:r>
              <a:rPr lang="en-US" dirty="0" smtClean="0"/>
              <a:t>We expect sickness and distress, but no desire.</a:t>
            </a:r>
          </a:p>
          <a:p>
            <a:r>
              <a:rPr lang="en-US" dirty="0" smtClean="0"/>
              <a:t>Put the two things together – that’s hope.</a:t>
            </a:r>
          </a:p>
          <a:p>
            <a:r>
              <a:rPr lang="en-US" dirty="0" smtClean="0"/>
              <a:t>An essential element of a happy life. Even more important than present joy.</a:t>
            </a:r>
          </a:p>
          <a:p>
            <a:r>
              <a:rPr lang="en-US" dirty="0" smtClean="0"/>
              <a:t>Light at the end of the tunnel.</a:t>
            </a:r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“Sin” of Hopelessness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Suicide is a “cardinal” sin.</a:t>
            </a:r>
          </a:p>
          <a:p>
            <a:r>
              <a:rPr lang="en-US" dirty="0" smtClean="0"/>
              <a:t>It is an expression of despair and true Christians never experience despair.</a:t>
            </a:r>
          </a:p>
          <a:p>
            <a:r>
              <a:rPr lang="en-US" dirty="0" smtClean="0"/>
              <a:t>So false.</a:t>
            </a:r>
          </a:p>
          <a:p>
            <a:r>
              <a:rPr lang="en-US" dirty="0" smtClean="0"/>
              <a:t>Some experience extremes of emotion, others are “normal”.  But all experience depression and occasionally despair. </a:t>
            </a:r>
          </a:p>
          <a:p>
            <a:r>
              <a:rPr lang="en-US" dirty="0" smtClean="0"/>
              <a:t>Elijah, Jeremiah, Habakkuk.</a:t>
            </a:r>
          </a:p>
          <a:p>
            <a:r>
              <a:rPr lang="en-US" dirty="0" smtClean="0"/>
              <a:t>Did James or Peter feel “poorly” in prison? A moment of panic, fear, despair</a:t>
            </a:r>
          </a:p>
          <a:p>
            <a:r>
              <a:rPr lang="en-US" dirty="0" smtClean="0"/>
              <a:t>These feelings are “normal”. Don’t  deny them.</a:t>
            </a:r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Easy to Lose Hope as a 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Our work ethic is gone.</a:t>
            </a:r>
          </a:p>
          <a:p>
            <a:r>
              <a:rPr lang="en-US" dirty="0" smtClean="0"/>
              <a:t>Our morality is gone.</a:t>
            </a:r>
          </a:p>
          <a:p>
            <a:r>
              <a:rPr lang="en-US" dirty="0" smtClean="0"/>
              <a:t>Our military is strong but political leadership is without vision.</a:t>
            </a:r>
          </a:p>
          <a:p>
            <a:r>
              <a:rPr lang="en-US" dirty="0" smtClean="0"/>
              <a:t>Just like Habakkuk’s day.</a:t>
            </a:r>
          </a:p>
          <a:p>
            <a:r>
              <a:rPr lang="en-US" dirty="0" smtClean="0"/>
              <a:t>2:1</a:t>
            </a:r>
          </a:p>
          <a:p>
            <a:r>
              <a:rPr lang="en-US" dirty="0" smtClean="0"/>
              <a:t>3:16-19</a:t>
            </a:r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Easy to Lose Hope as a Church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Dull, boring.  </a:t>
            </a:r>
          </a:p>
          <a:p>
            <a:r>
              <a:rPr lang="en-US" dirty="0" smtClean="0"/>
              <a:t>No one is baptized anymore.</a:t>
            </a:r>
          </a:p>
          <a:p>
            <a:r>
              <a:rPr lang="en-US" dirty="0" smtClean="0"/>
              <a:t>“We” expect entertainment. Truth isn’t important.</a:t>
            </a:r>
          </a:p>
          <a:p>
            <a:r>
              <a:rPr lang="en-US" dirty="0" smtClean="0"/>
              <a:t>2 Cor. 4:8-13</a:t>
            </a:r>
          </a:p>
          <a:p>
            <a:r>
              <a:rPr lang="en-US" dirty="0" smtClean="0"/>
              <a:t>Rev. 2 &amp; 3 – Ephesus, Pergamum, Thyatira, Sardis, Laodicea.</a:t>
            </a:r>
          </a:p>
          <a:p>
            <a:r>
              <a:rPr lang="en-US" dirty="0" smtClean="0"/>
              <a:t>There is always a Smyrna, and Philadelphia</a:t>
            </a:r>
          </a:p>
          <a:p>
            <a:r>
              <a:rPr lang="en-US" dirty="0" smtClean="0"/>
              <a:t>2:5;  2:16;  2:21-26;  3:2;  3:18-21</a:t>
            </a:r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Easy to Lose Hope Personally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I’m not as good as I want to be, ought to be.</a:t>
            </a:r>
          </a:p>
          <a:p>
            <a:r>
              <a:rPr lang="en-US" dirty="0" smtClean="0"/>
              <a:t>Others think of me as strong, good. I see the wrinkles and warts.</a:t>
            </a:r>
          </a:p>
          <a:p>
            <a:r>
              <a:rPr lang="en-US" dirty="0" smtClean="0"/>
              <a:t>Physical situations – My plans “never” work out. This isn’t the life I planed for and expected.</a:t>
            </a:r>
          </a:p>
          <a:p>
            <a:r>
              <a:rPr lang="en-US" dirty="0" smtClean="0"/>
              <a:t>In the midst of prosperity we are blind.</a:t>
            </a:r>
          </a:p>
          <a:p>
            <a:r>
              <a:rPr lang="en-US" dirty="0" smtClean="0"/>
              <a:t>Hope is “outside” of me.</a:t>
            </a:r>
          </a:p>
          <a:p>
            <a:r>
              <a:rPr lang="en-US" dirty="0" smtClean="0"/>
              <a:t>We serve God.  Really we do.</a:t>
            </a:r>
          </a:p>
          <a:p>
            <a:r>
              <a:rPr lang="en-US" dirty="0" smtClean="0"/>
              <a:t>I John 5:1-5;  </a:t>
            </a:r>
            <a:r>
              <a:rPr lang="en-US" b="1" dirty="0" smtClean="0"/>
              <a:t>4:18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Hopelessness is Short-Sighted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Sometimes we are </a:t>
            </a:r>
            <a:r>
              <a:rPr lang="en-US" b="1" i="1" u="sng" dirty="0" smtClean="0"/>
              <a:t>overwhelmed.</a:t>
            </a:r>
          </a:p>
          <a:p>
            <a:r>
              <a:rPr lang="en-US" dirty="0" smtClean="0"/>
              <a:t>Satan uses this to destroy us.</a:t>
            </a:r>
          </a:p>
          <a:p>
            <a:r>
              <a:rPr lang="en-US" dirty="0" smtClean="0"/>
              <a:t>God gives hope – thru his Son.</a:t>
            </a:r>
          </a:p>
          <a:p>
            <a:r>
              <a:rPr lang="en-US" dirty="0" smtClean="0"/>
              <a:t>Our faith, obedience and persistence show the world and the “</a:t>
            </a:r>
            <a:r>
              <a:rPr lang="en-US" dirty="0" err="1" smtClean="0"/>
              <a:t>heavenly’s</a:t>
            </a:r>
            <a:r>
              <a:rPr lang="en-US" dirty="0" smtClean="0"/>
              <a:t>” that we belong to God.</a:t>
            </a:r>
          </a:p>
          <a:p>
            <a:r>
              <a:rPr lang="en-US" dirty="0" smtClean="0"/>
              <a:t>Eph. 3:10</a:t>
            </a:r>
          </a:p>
          <a:p>
            <a:r>
              <a:rPr lang="en-US" dirty="0" smtClean="0"/>
              <a:t>When you’re “down”, look UP</a:t>
            </a:r>
          </a:p>
          <a:p>
            <a:r>
              <a:rPr lang="en-US" dirty="0" smtClean="0"/>
              <a:t>Luke 21:28</a:t>
            </a:r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2667</TotalTime>
  <Words>405</Words>
  <Application>Microsoft Office PowerPoint</Application>
  <PresentationFormat>On-screen Show (4:3)</PresentationFormat>
  <Paragraphs>49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Civic</vt:lpstr>
      <vt:lpstr>THAT  HOPELESS  FEELING</vt:lpstr>
      <vt:lpstr>Hope – A Definition</vt:lpstr>
      <vt:lpstr>The “Sin” of Hopelessness</vt:lpstr>
      <vt:lpstr>Easy to Lose Hope as a Nation</vt:lpstr>
      <vt:lpstr>Easy to Lose Hope as a Church</vt:lpstr>
      <vt:lpstr>Easy to Lose Hope Personally</vt:lpstr>
      <vt:lpstr>Hopelessness is Short-Sighted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 Christian  Hope</dc:title>
  <dc:creator>Bellaire Church</dc:creator>
  <cp:lastModifiedBy>Bellaire Church</cp:lastModifiedBy>
  <cp:revision>151</cp:revision>
  <dcterms:created xsi:type="dcterms:W3CDTF">2016-03-16T20:16:43Z</dcterms:created>
  <dcterms:modified xsi:type="dcterms:W3CDTF">2016-03-18T16:44:38Z</dcterms:modified>
</cp:coreProperties>
</file>