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FED8BB-C39D-4FB3-B67C-B23349F7EA8B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E48E4B-C677-415C-A362-BDC7FBB328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FED8BB-C39D-4FB3-B67C-B23349F7EA8B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E48E4B-C677-415C-A362-BDC7FBB328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FED8BB-C39D-4FB3-B67C-B23349F7EA8B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E48E4B-C677-415C-A362-BDC7FBB328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FED8BB-C39D-4FB3-B67C-B23349F7EA8B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E48E4B-C677-415C-A362-BDC7FBB328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FED8BB-C39D-4FB3-B67C-B23349F7EA8B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E48E4B-C677-415C-A362-BDC7FBB328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FED8BB-C39D-4FB3-B67C-B23349F7EA8B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E48E4B-C677-415C-A362-BDC7FBB328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FED8BB-C39D-4FB3-B67C-B23349F7EA8B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E48E4B-C677-415C-A362-BDC7FBB328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FED8BB-C39D-4FB3-B67C-B23349F7EA8B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E48E4B-C677-415C-A362-BDC7FBB328C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FED8BB-C39D-4FB3-B67C-B23349F7EA8B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E48E4B-C677-415C-A362-BDC7FBB328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FED8BB-C39D-4FB3-B67C-B23349F7EA8B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E48E4B-C677-415C-A362-BDC7FBB328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FED8BB-C39D-4FB3-B67C-B23349F7EA8B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E48E4B-C677-415C-A362-BDC7FBB328C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FED8BB-C39D-4FB3-B67C-B23349F7EA8B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6E48E4B-C677-415C-A362-BDC7FBB328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 CHURCH  IN  TIMES  OF  DISTRESS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Acts  20:18-32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pray for peace.  Hate trouble and division.</a:t>
            </a:r>
          </a:p>
          <a:p>
            <a:r>
              <a:rPr lang="en-US" dirty="0" smtClean="0"/>
              <a:t>But Paul warns of distress in so many places.</a:t>
            </a:r>
          </a:p>
          <a:p>
            <a:r>
              <a:rPr lang="en-US" dirty="0" smtClean="0"/>
              <a:t>2 Tim. 4:3;  I Tim. 4:1ff</a:t>
            </a:r>
          </a:p>
          <a:p>
            <a:r>
              <a:rPr lang="en-US" dirty="0" smtClean="0"/>
              <a:t>Interestingly, when we get thru the struggle, we are stronger.</a:t>
            </a:r>
          </a:p>
          <a:p>
            <a:r>
              <a:rPr lang="en-US" dirty="0" smtClean="0"/>
              <a:t>American religious freedom is destructive to a strong faith.</a:t>
            </a:r>
          </a:p>
          <a:p>
            <a:r>
              <a:rPr lang="en-US" dirty="0" smtClean="0"/>
              <a:t>“In my youth” most folks </a:t>
            </a:r>
            <a:r>
              <a:rPr lang="en-US" b="1" i="1" dirty="0" smtClean="0"/>
              <a:t>believed</a:t>
            </a:r>
            <a:r>
              <a:rPr lang="en-US" dirty="0" smtClean="0"/>
              <a:t> something!</a:t>
            </a:r>
          </a:p>
          <a:p>
            <a:r>
              <a:rPr lang="en-US" dirty="0" smtClean="0"/>
              <a:t>W/o struggle we plateau or decline.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Will Always be Distress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Jesus paid the ultimate price – 20:28</a:t>
            </a:r>
          </a:p>
          <a:p>
            <a:pPr>
              <a:buNone/>
            </a:pPr>
            <a:r>
              <a:rPr lang="en-US" dirty="0" smtClean="0"/>
              <a:t>Jesus, and apostles afterward, visited Synagogues and places of prayer to teach or study – Luke4:16;  Acts 16 (Lydia).</a:t>
            </a:r>
          </a:p>
          <a:p>
            <a:pPr>
              <a:buNone/>
            </a:pPr>
            <a:r>
              <a:rPr lang="en-US" dirty="0" smtClean="0"/>
              <a:t>A place of joy – Psalm 122:1, “I was glad when they said to me, ‘Let us go to the house of the Lord.’”</a:t>
            </a:r>
          </a:p>
          <a:p>
            <a:pPr>
              <a:buNone/>
            </a:pPr>
            <a:r>
              <a:rPr lang="en-US" dirty="0" smtClean="0"/>
              <a:t>I see folks walking to services on a snowy day.</a:t>
            </a:r>
          </a:p>
          <a:p>
            <a:pPr>
              <a:buNone/>
            </a:pPr>
            <a:r>
              <a:rPr lang="en-US" dirty="0" smtClean="0"/>
              <a:t>Recent poll revealed that 48% of “church goers” attended only once a month.</a:t>
            </a:r>
          </a:p>
          <a:p>
            <a:pPr>
              <a:buNone/>
            </a:pPr>
            <a:r>
              <a:rPr lang="en-US" dirty="0" smtClean="0"/>
              <a:t>Should be a source of strength and joy.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Distress of Unattended Church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“Your word is a lamp to my feet and a light to my path” (Psalm 119:105).</a:t>
            </a:r>
          </a:p>
          <a:p>
            <a:r>
              <a:rPr lang="en-US" dirty="0" smtClean="0"/>
              <a:t>“Establish my footsteps in Your word, and do not let any iniquity have dominion over me” (Psalm 119:133).</a:t>
            </a:r>
          </a:p>
          <a:p>
            <a:r>
              <a:rPr lang="en-US" dirty="0" smtClean="0"/>
              <a:t>Bible – Basic Instruction Before Leaving Earth.</a:t>
            </a:r>
          </a:p>
          <a:p>
            <a:r>
              <a:rPr lang="en-US" dirty="0" smtClean="0"/>
              <a:t>“Real men never ask for direction”</a:t>
            </a:r>
          </a:p>
          <a:p>
            <a:r>
              <a:rPr lang="en-US" dirty="0" smtClean="0"/>
              <a:t>Women can’t find anything even with directions.</a:t>
            </a:r>
          </a:p>
          <a:p>
            <a:r>
              <a:rPr lang="en-US" dirty="0" smtClean="0"/>
              <a:t>Life is a wilderness – get on the path.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Distress of the Unread Book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92891"/>
          </a:xfrm>
        </p:spPr>
        <p:txBody>
          <a:bodyPr/>
          <a:lstStyle/>
          <a:p>
            <a:r>
              <a:rPr lang="en-US" dirty="0" smtClean="0"/>
              <a:t>“My foot has held fast to His path, I have kept His way and not turned aside…” (Job. 23:11)</a:t>
            </a:r>
          </a:p>
          <a:p>
            <a:r>
              <a:rPr lang="en-US" dirty="0" smtClean="0"/>
              <a:t>“Like newborn babies, long for the pure milk</a:t>
            </a:r>
          </a:p>
          <a:p>
            <a:pPr>
              <a:buNone/>
            </a:pPr>
            <a:r>
              <a:rPr lang="en-US" dirty="0" smtClean="0"/>
              <a:t> of the word…” (I Peter 2:2)</a:t>
            </a:r>
          </a:p>
          <a:p>
            <a:pPr>
              <a:buNone/>
            </a:pPr>
            <a:r>
              <a:rPr lang="en-US" dirty="0" smtClean="0"/>
              <a:t>A book of spiritual grooming – 2 Cor. 3:18;  </a:t>
            </a:r>
          </a:p>
          <a:p>
            <a:pPr>
              <a:buNone/>
            </a:pPr>
            <a:r>
              <a:rPr lang="en-US" dirty="0" smtClean="0"/>
              <a:t>A cleansing agent – Psalm 119:9, 11</a:t>
            </a:r>
          </a:p>
          <a:p>
            <a:pPr>
              <a:buNone/>
            </a:pPr>
            <a:r>
              <a:rPr lang="en-US" dirty="0" smtClean="0"/>
              <a:t>“Bring me a basket of water…”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 commend you to God, and to the word of His grace which is able to build you up and give you the inheritance among those who are sanctified” 20:32.</a:t>
            </a:r>
          </a:p>
          <a:p>
            <a:r>
              <a:rPr lang="en-US" dirty="0" smtClean="0"/>
              <a:t>Too often we leave God out of the plan.</a:t>
            </a:r>
          </a:p>
          <a:p>
            <a:r>
              <a:rPr lang="en-US" dirty="0" smtClean="0"/>
              <a:t>He oversees.  Jesus (God) is the savior, the word is the teacher.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Distress of Leaning Only on the Word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Prov. 27:5 – “Better is open rebuke than love that is hidden.”</a:t>
            </a:r>
          </a:p>
          <a:p>
            <a:r>
              <a:rPr lang="en-US" dirty="0" smtClean="0"/>
              <a:t>In the family – Eph. 5:22;   Titus 2:4</a:t>
            </a:r>
          </a:p>
          <a:p>
            <a:r>
              <a:rPr lang="en-US" dirty="0" smtClean="0"/>
              <a:t>With each other – John 13:35</a:t>
            </a:r>
          </a:p>
          <a:p>
            <a:r>
              <a:rPr lang="en-US" dirty="0" smtClean="0"/>
              <a:t>I Peter 1:22; 2:17</a:t>
            </a:r>
          </a:p>
          <a:p>
            <a:r>
              <a:rPr lang="en-US" dirty="0" smtClean="0"/>
              <a:t>Don’t be afraid of affection, tender heart.</a:t>
            </a:r>
          </a:p>
          <a:p>
            <a:r>
              <a:rPr lang="en-US" dirty="0" smtClean="0"/>
              <a:t>Keep the faith.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Distress of Unexpressed Love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</TotalTime>
  <Words>459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THE  CHURCH  IN  TIMES  OF  DISTRESS</vt:lpstr>
      <vt:lpstr>There Will Always be Distress</vt:lpstr>
      <vt:lpstr>The Distress of Unattended Church</vt:lpstr>
      <vt:lpstr>Distress of the Unread Book</vt:lpstr>
      <vt:lpstr>Slide 5</vt:lpstr>
      <vt:lpstr>Distress of Leaning Only on the Word</vt:lpstr>
      <vt:lpstr>Distress of Unexpressed Love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CHURCH  IN  TIMES  OF  DISTRESS</dc:title>
  <dc:creator>Bellaire Church</dc:creator>
  <cp:lastModifiedBy>Bellaire Church</cp:lastModifiedBy>
  <cp:revision>6</cp:revision>
  <dcterms:created xsi:type="dcterms:W3CDTF">2016-05-20T14:41:00Z</dcterms:created>
  <dcterms:modified xsi:type="dcterms:W3CDTF">2016-05-20T15:35:08Z</dcterms:modified>
</cp:coreProperties>
</file>