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4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6EF9-F98E-4260-91BC-548F5339F278}" type="datetimeFigureOut">
              <a:rPr lang="en-US" smtClean="0"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C0F5-F149-4866-BE08-A17D878AB6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6EF9-F98E-4260-91BC-548F5339F278}" type="datetimeFigureOut">
              <a:rPr lang="en-US" smtClean="0"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C0F5-F149-4866-BE08-A17D878AB6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6EF9-F98E-4260-91BC-548F5339F278}" type="datetimeFigureOut">
              <a:rPr lang="en-US" smtClean="0"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C0F5-F149-4866-BE08-A17D878AB6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6EF9-F98E-4260-91BC-548F5339F278}" type="datetimeFigureOut">
              <a:rPr lang="en-US" smtClean="0"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C0F5-F149-4866-BE08-A17D878AB6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6EF9-F98E-4260-91BC-548F5339F278}" type="datetimeFigureOut">
              <a:rPr lang="en-US" smtClean="0"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C0F5-F149-4866-BE08-A17D878AB6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6EF9-F98E-4260-91BC-548F5339F278}" type="datetimeFigureOut">
              <a:rPr lang="en-US" smtClean="0"/>
              <a:t>8/10/2013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C0F5-F149-4866-BE08-A17D878AB6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6EF9-F98E-4260-91BC-548F5339F278}" type="datetimeFigureOut">
              <a:rPr lang="en-US" smtClean="0"/>
              <a:t>8/10/2013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C0F5-F149-4866-BE08-A17D878AB6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6EF9-F98E-4260-91BC-548F5339F278}" type="datetimeFigureOut">
              <a:rPr lang="en-US" smtClean="0"/>
              <a:t>8/10/2013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C0F5-F149-4866-BE08-A17D878AB6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6EF9-F98E-4260-91BC-548F5339F278}" type="datetimeFigureOut">
              <a:rPr lang="en-US" smtClean="0"/>
              <a:t>8/10/2013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C0F5-F149-4866-BE08-A17D878AB6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6EF9-F98E-4260-91BC-548F5339F278}" type="datetimeFigureOut">
              <a:rPr lang="en-US" smtClean="0"/>
              <a:t>8/10/2013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C0F5-F149-4866-BE08-A17D878AB6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6EF9-F98E-4260-91BC-548F5339F278}" type="datetimeFigureOut">
              <a:rPr lang="en-US" smtClean="0"/>
              <a:t>8/10/2013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C0F5-F149-4866-BE08-A17D878AB6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F6EF9-F98E-4260-91BC-548F5339F278}" type="datetimeFigureOut">
              <a:rPr lang="en-US" smtClean="0"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9C0F5-F149-4866-BE08-A17D878AB6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 HEART  OF  WISDOM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 Chron. 1:7-13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With Most of Us…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Wisdom is available, but difficult to exercise.</a:t>
            </a:r>
          </a:p>
          <a:p>
            <a:r>
              <a:rPr lang="en-US" dirty="0" err="1" smtClean="0"/>
              <a:t>Tis</a:t>
            </a:r>
            <a:r>
              <a:rPr lang="en-US" dirty="0" smtClean="0"/>
              <a:t> a shame his wisdom came in his youth, foolishness in his maturity.</a:t>
            </a:r>
          </a:p>
          <a:p>
            <a:r>
              <a:rPr lang="en-US" dirty="0" smtClean="0"/>
              <a:t>This “wise fool” tries to educate us, so we can avoid his mistakes.</a:t>
            </a:r>
          </a:p>
          <a:p>
            <a:r>
              <a:rPr lang="en-US" dirty="0" smtClean="0"/>
              <a:t>Prov. 4:23;   7:1-3</a:t>
            </a:r>
          </a:p>
          <a:p>
            <a:r>
              <a:rPr lang="en-US" dirty="0" smtClean="0"/>
              <a:t>Four attitudes that attack wisdom…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1:  Worry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“An anxious heart weighs a man down” (12:25).</a:t>
            </a:r>
          </a:p>
          <a:p>
            <a:r>
              <a:rPr lang="en-US" dirty="0" smtClean="0"/>
              <a:t>“Fear of man will prove to be a snare, but whoever trusts in the Lord is kept safe” (29:25).</a:t>
            </a:r>
          </a:p>
          <a:p>
            <a:r>
              <a:rPr lang="en-US" dirty="0" smtClean="0"/>
              <a:t>Are you a good worrier?</a:t>
            </a:r>
          </a:p>
          <a:p>
            <a:r>
              <a:rPr lang="en-US" dirty="0" smtClean="0"/>
              <a:t>Phil. 4:6;  Luke 12:11,  20-22, 25</a:t>
            </a:r>
          </a:p>
          <a:p>
            <a:r>
              <a:rPr lang="en-US" dirty="0" smtClean="0"/>
              <a:t>Worry destroys our wisdom/peace.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2: Selfishness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“The greedy bring ruin to their households” (15:27).</a:t>
            </a:r>
          </a:p>
          <a:p>
            <a:r>
              <a:rPr lang="en-US" dirty="0" smtClean="0"/>
              <a:t>“A generous person will prosper; he who refreshes others will be refreshed” (11:25).</a:t>
            </a:r>
          </a:p>
          <a:p>
            <a:r>
              <a:rPr lang="en-US" dirty="0" smtClean="0"/>
              <a:t>Seems to be talking to adults here.</a:t>
            </a:r>
          </a:p>
          <a:p>
            <a:r>
              <a:rPr lang="en-US" dirty="0" smtClean="0"/>
              <a:t>Brown eye, blue eye, gray eye…</a:t>
            </a:r>
          </a:p>
          <a:p>
            <a:r>
              <a:rPr lang="en-US" dirty="0" smtClean="0"/>
              <a:t>Mine, yours, ours…attitude determines our peace of mind about “things.”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3: Anger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“A quick-tempered person does foolish things” (14:17).</a:t>
            </a:r>
          </a:p>
          <a:p>
            <a:r>
              <a:rPr lang="en-US" dirty="0" smtClean="0"/>
              <a:t>“A fool shows his annoyance at once, but a prudent man overlooks an offense” (12:16).</a:t>
            </a:r>
          </a:p>
          <a:p>
            <a:r>
              <a:rPr lang="en-US" dirty="0" smtClean="0"/>
              <a:t>Road rage – “He cut me off, so I shot him.”</a:t>
            </a:r>
          </a:p>
          <a:p>
            <a:r>
              <a:rPr lang="en-US" dirty="0" smtClean="0"/>
              <a:t>You’ll have the rest of your life (in jail) to cool off.</a:t>
            </a:r>
          </a:p>
          <a:p>
            <a:r>
              <a:rPr lang="en-US" dirty="0" smtClean="0"/>
              <a:t>Does anger, impatience govern your life?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4: Envy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“Jealousy is like cancer in the bones” (14:30).</a:t>
            </a:r>
          </a:p>
          <a:p>
            <a:r>
              <a:rPr lang="en-US" dirty="0" smtClean="0"/>
              <a:t>“The righteous eat to their hearts’ content, but the stomach of the wicked goes hungry” (13:25).</a:t>
            </a:r>
          </a:p>
          <a:p>
            <a:r>
              <a:rPr lang="en-US" dirty="0" smtClean="0"/>
              <a:t>Can we “have it all”, and not enjoy it?</a:t>
            </a:r>
          </a:p>
          <a:p>
            <a:r>
              <a:rPr lang="en-US" dirty="0" smtClean="0"/>
              <a:t>Is that wise? Attitude can destroy our blessings.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324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THE  HEART  OF  WISDOM</vt:lpstr>
      <vt:lpstr>As With Most of Us…</vt:lpstr>
      <vt:lpstr>Number 1:  Worry</vt:lpstr>
      <vt:lpstr>Number 2: Selfishness</vt:lpstr>
      <vt:lpstr>Number 3: Anger</vt:lpstr>
      <vt:lpstr>Number 4: Envy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 HEART  OF  WISDOM</dc:title>
  <dc:creator>Bellaire Church</dc:creator>
  <cp:lastModifiedBy>Bellaire Church</cp:lastModifiedBy>
  <cp:revision>3</cp:revision>
  <dcterms:created xsi:type="dcterms:W3CDTF">2013-08-10T18:09:20Z</dcterms:created>
  <dcterms:modified xsi:type="dcterms:W3CDTF">2013-08-10T18:35:33Z</dcterms:modified>
</cp:coreProperties>
</file>