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EB93-6415-4A49-8DEC-7CCC89EC9483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0B0FA-75FE-4E94-9D85-F926FB496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479270-F581-424D-AC1F-FB7F13DAE0D7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FF2C2-F7F1-4C1A-B95C-FE423A745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 SECOND  COMING  OF 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17959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John 14:1-3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one that carried the apostles thru.</a:t>
            </a:r>
          </a:p>
          <a:p>
            <a:r>
              <a:rPr lang="en-US" dirty="0" smtClean="0"/>
              <a:t>And us as well.</a:t>
            </a:r>
          </a:p>
          <a:p>
            <a:r>
              <a:rPr lang="en-US" dirty="0" smtClean="0"/>
              <a:t>He, only He will never leave us alone.</a:t>
            </a:r>
          </a:p>
          <a:p>
            <a:r>
              <a:rPr lang="en-US" dirty="0" smtClean="0"/>
              <a:t>Today, He’s as close as a prayer</a:t>
            </a:r>
          </a:p>
          <a:p>
            <a:r>
              <a:rPr lang="en-US" dirty="0" smtClean="0"/>
              <a:t>Or a visit with our Bible.</a:t>
            </a:r>
          </a:p>
          <a:p>
            <a:r>
              <a:rPr lang="en-US" dirty="0" smtClean="0"/>
              <a:t>One day He comes again, never to part.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 All The Promises Jesus Made…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he went away” – Acts 1:11</a:t>
            </a:r>
          </a:p>
          <a:p>
            <a:r>
              <a:rPr lang="en-US" dirty="0" smtClean="0"/>
              <a:t>“Every eye shall see” – Rev. 1:7</a:t>
            </a:r>
          </a:p>
          <a:p>
            <a:r>
              <a:rPr lang="en-US" dirty="0" smtClean="0"/>
              <a:t>“In glory, with His angels” – Matt. 25:31</a:t>
            </a:r>
          </a:p>
          <a:p>
            <a:r>
              <a:rPr lang="en-US" dirty="0" smtClean="0"/>
              <a:t>“From the east”? – Matt. 24:27</a:t>
            </a:r>
          </a:p>
          <a:p>
            <a:r>
              <a:rPr lang="en-US" dirty="0" smtClean="0"/>
              <a:t>Do these thoughts adequately express that event?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“How” of the Coming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teach: </a:t>
            </a:r>
            <a:r>
              <a:rPr lang="en-US" dirty="0" err="1" smtClean="0"/>
              <a:t>Hippolytus</a:t>
            </a:r>
            <a:r>
              <a:rPr lang="en-US" dirty="0" smtClean="0"/>
              <a:t> predicted AD 500</a:t>
            </a:r>
          </a:p>
          <a:p>
            <a:pPr>
              <a:buNone/>
            </a:pPr>
            <a:r>
              <a:rPr lang="en-US" dirty="0" smtClean="0"/>
              <a:t>                    Pope Sylvester II – Jan, 1, 1000</a:t>
            </a:r>
          </a:p>
          <a:p>
            <a:pPr>
              <a:buNone/>
            </a:pPr>
            <a:r>
              <a:rPr lang="en-US" dirty="0" smtClean="0"/>
              <a:t>                    Pope Innocent III – 666 years after </a:t>
            </a:r>
          </a:p>
          <a:p>
            <a:pPr>
              <a:buNone/>
            </a:pPr>
            <a:r>
              <a:rPr lang="en-US" dirty="0" smtClean="0"/>
              <a:t>                            rise of Islam – 1248</a:t>
            </a:r>
          </a:p>
          <a:p>
            <a:pPr>
              <a:buNone/>
            </a:pPr>
            <a:r>
              <a:rPr lang="en-US" dirty="0" smtClean="0"/>
              <a:t>                     Martin Luther – 1600</a:t>
            </a:r>
          </a:p>
          <a:p>
            <a:pPr>
              <a:buNone/>
            </a:pPr>
            <a:r>
              <a:rPr lang="en-US" dirty="0" smtClean="0"/>
              <a:t>            Isaac Newton, Christopher Columbus, Bill Miller, Charles Russell, Herbert Armstrong, Hal Lindsey, Jerry </a:t>
            </a:r>
            <a:r>
              <a:rPr lang="en-US" dirty="0" err="1" smtClean="0"/>
              <a:t>Falwell</a:t>
            </a:r>
            <a:r>
              <a:rPr lang="en-US" dirty="0" smtClean="0"/>
              <a:t>, Harold Camping.</a:t>
            </a:r>
          </a:p>
          <a:p>
            <a:pPr>
              <a:buNone/>
            </a:pPr>
            <a:r>
              <a:rPr lang="en-US" dirty="0" smtClean="0"/>
              <a:t>Jesus said – Matt. 24:37-39, 44;  I Thess. 5:2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burned up – 2 Peter 3:10</a:t>
            </a:r>
          </a:p>
          <a:p>
            <a:r>
              <a:rPr lang="en-US" dirty="0" smtClean="0"/>
              <a:t>Coming in fire  - 2 Thess1:7-9</a:t>
            </a:r>
          </a:p>
          <a:p>
            <a:r>
              <a:rPr lang="en-US" dirty="0" smtClean="0"/>
              <a:t>The trumpet of God – I Thess. 4:16</a:t>
            </a:r>
          </a:p>
          <a:p>
            <a:r>
              <a:rPr lang="en-US" dirty="0" smtClean="0"/>
              <a:t>Meeting Him in the air – I Thess. 4:16ff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Event!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Resurrection of all – I Cor. 15:50-58</a:t>
            </a:r>
          </a:p>
          <a:p>
            <a:r>
              <a:rPr lang="en-US" dirty="0" smtClean="0"/>
              <a:t>Judgment – Jude 14; Matt. 25</a:t>
            </a:r>
          </a:p>
          <a:p>
            <a:r>
              <a:rPr lang="en-US" dirty="0" smtClean="0"/>
              <a:t>Death destroyed – I Cor. 15:24-26</a:t>
            </a:r>
          </a:p>
          <a:p>
            <a:r>
              <a:rPr lang="en-US" dirty="0" smtClean="0"/>
              <a:t>“Changed” – I John 3:2; Phil. 3:20-21</a:t>
            </a:r>
          </a:p>
          <a:p>
            <a:r>
              <a:rPr lang="en-US" dirty="0" smtClean="0"/>
              <a:t>Kingdom delivered to God – I Cor. 15:24-26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for it – I Cor. 1:7</a:t>
            </a:r>
          </a:p>
          <a:p>
            <a:r>
              <a:rPr lang="en-US" dirty="0" smtClean="0"/>
              <a:t>Look for it – Titus 2:13</a:t>
            </a:r>
          </a:p>
          <a:p>
            <a:r>
              <a:rPr lang="en-US" dirty="0" smtClean="0"/>
              <a:t>BE ready for – Matt. 24:42-51</a:t>
            </a:r>
          </a:p>
          <a:p>
            <a:r>
              <a:rPr lang="en-US" dirty="0" smtClean="0"/>
              <a:t>Pray for – Rev. 22:20</a:t>
            </a:r>
          </a:p>
          <a:p>
            <a:r>
              <a:rPr lang="en-US" dirty="0" smtClean="0"/>
              <a:t>Be busy – Luke 19:13-18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Till Then…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313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 SECOND  COMING  OF  CHRIST</vt:lpstr>
      <vt:lpstr>Of All The Promises Jesus Made…</vt:lpstr>
      <vt:lpstr>The “How” of the Coming</vt:lpstr>
      <vt:lpstr>When?</vt:lpstr>
      <vt:lpstr>What An Event!</vt:lpstr>
      <vt:lpstr>What to Expect</vt:lpstr>
      <vt:lpstr>Till Then…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SECOND  COMING  OF  CHRIST</dc:title>
  <dc:creator>Bellaire Church</dc:creator>
  <cp:lastModifiedBy>Bellaire Church</cp:lastModifiedBy>
  <cp:revision>6</cp:revision>
  <dcterms:created xsi:type="dcterms:W3CDTF">2014-01-10T18:37:29Z</dcterms:created>
  <dcterms:modified xsi:type="dcterms:W3CDTF">2014-01-11T19:48:25Z</dcterms:modified>
</cp:coreProperties>
</file>