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332AA1-77E3-4F73-98DA-290DF92BF66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2524AF-4B9C-4230-AD8E-DDFF7559AC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 SECRET  TO 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“And whoever compels you to go one mile, go with him two” (Matt. 5:41).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secret in these words, “And then some”.</a:t>
            </a:r>
          </a:p>
          <a:p>
            <a:r>
              <a:rPr lang="en-US" dirty="0" smtClean="0"/>
              <a:t>The difference between average people and above average.</a:t>
            </a:r>
          </a:p>
          <a:p>
            <a:r>
              <a:rPr lang="en-US" dirty="0" smtClean="0"/>
              <a:t>We should do what is expected, “And then some.”</a:t>
            </a:r>
          </a:p>
          <a:p>
            <a:r>
              <a:rPr lang="en-US" dirty="0" smtClean="0"/>
              <a:t>“And if you greet your brethren only, what do you more than others? Do not even the tax collectors do so?” (Matt. 5:47).</a:t>
            </a:r>
          </a:p>
          <a:p>
            <a:r>
              <a:rPr lang="en-US" dirty="0" smtClean="0"/>
              <a:t>Eccl. 9:10;   Col. 3:23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Business Man Once Related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works hard rather than a lazy “A” student.</a:t>
            </a:r>
          </a:p>
          <a:p>
            <a:r>
              <a:rPr lang="en-US" dirty="0" smtClean="0"/>
              <a:t>But if you can make an “A”, don’t be satisfied with a “C”.</a:t>
            </a:r>
          </a:p>
          <a:p>
            <a:r>
              <a:rPr lang="en-US" dirty="0" smtClean="0"/>
              <a:t>“Average” is as near the bottom as it is the top. </a:t>
            </a:r>
          </a:p>
          <a:p>
            <a:r>
              <a:rPr lang="en-US" dirty="0" smtClean="0"/>
              <a:t>“And then some” – our attitude toward serving God.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“Give Me A “C” Student…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 THEN SOME.</a:t>
            </a:r>
          </a:p>
          <a:p>
            <a:r>
              <a:rPr lang="en-US" dirty="0" smtClean="0"/>
              <a:t>How it makes the preacher, song leader, and Bible teachers feel isn’t the only thing.</a:t>
            </a:r>
          </a:p>
          <a:p>
            <a:r>
              <a:rPr lang="en-US" dirty="0" smtClean="0"/>
              <a:t>But it is something!</a:t>
            </a:r>
          </a:p>
          <a:p>
            <a:r>
              <a:rPr lang="en-US" dirty="0" smtClean="0"/>
              <a:t>Do you participate?</a:t>
            </a:r>
          </a:p>
          <a:p>
            <a:r>
              <a:rPr lang="en-US" dirty="0" smtClean="0"/>
              <a:t>Ann, Gail and Louise.</a:t>
            </a:r>
          </a:p>
          <a:p>
            <a:r>
              <a:rPr lang="en-US" dirty="0" smtClean="0"/>
              <a:t>Did they get anything out of worship? Was it really worship?</a:t>
            </a:r>
          </a:p>
          <a:p>
            <a:r>
              <a:rPr lang="en-US" dirty="0" smtClean="0"/>
              <a:t>Heb. 10:24-25 – a family gathering.</a:t>
            </a:r>
          </a:p>
          <a:p>
            <a:r>
              <a:rPr lang="en-US" dirty="0" smtClean="0"/>
              <a:t>But God didn’t “order” us to do 3 services a week.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 Services Faithfully -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some.</a:t>
            </a:r>
          </a:p>
          <a:p>
            <a:r>
              <a:rPr lang="en-US" dirty="0" smtClean="0"/>
              <a:t>I Cor. 16:1-2</a:t>
            </a:r>
          </a:p>
          <a:p>
            <a:r>
              <a:rPr lang="en-US" dirty="0" smtClean="0"/>
              <a:t>2 Cor. 8 &amp; 9</a:t>
            </a:r>
          </a:p>
          <a:p>
            <a:r>
              <a:rPr lang="en-US" dirty="0" smtClean="0"/>
              <a:t>Barnabas – Acts 4.</a:t>
            </a:r>
          </a:p>
          <a:p>
            <a:r>
              <a:rPr lang="en-US" dirty="0" smtClean="0"/>
              <a:t>Priscilla and Aquila – Rom. 16. Plus sharing the work with Paul.</a:t>
            </a:r>
          </a:p>
          <a:p>
            <a:r>
              <a:rPr lang="en-US" dirty="0" smtClean="0"/>
              <a:t>Most of us have seen wonderful examples of generosity. Imitate them.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Generously -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some.</a:t>
            </a:r>
          </a:p>
          <a:p>
            <a:r>
              <a:rPr lang="en-US" dirty="0" smtClean="0"/>
              <a:t>Many visitors each Sunday. We try, but sometimes overlook opportunities.</a:t>
            </a:r>
          </a:p>
          <a:p>
            <a:r>
              <a:rPr lang="en-US" dirty="0" smtClean="0"/>
              <a:t>Do they need assistance, directions?</a:t>
            </a:r>
          </a:p>
          <a:p>
            <a:r>
              <a:rPr lang="en-US" dirty="0" smtClean="0"/>
              <a:t>Why are they here – medical, sports, exploring.</a:t>
            </a:r>
          </a:p>
          <a:p>
            <a:r>
              <a:rPr lang="en-US" dirty="0" smtClean="0"/>
              <a:t>They are brothers and sisters.</a:t>
            </a:r>
          </a:p>
          <a:p>
            <a:r>
              <a:rPr lang="en-US" dirty="0" smtClean="0"/>
              <a:t>Elder at Campus View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Those Near You -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Some.</a:t>
            </a:r>
          </a:p>
          <a:p>
            <a:r>
              <a:rPr lang="en-US" dirty="0" smtClean="0"/>
              <a:t>Luke 17:7-10</a:t>
            </a:r>
          </a:p>
          <a:p>
            <a:r>
              <a:rPr lang="en-US" dirty="0" smtClean="0"/>
              <a:t>I am responsible, I WILL do my duty.</a:t>
            </a:r>
          </a:p>
          <a:p>
            <a:r>
              <a:rPr lang="en-US" dirty="0" smtClean="0"/>
              <a:t>To God, My Family, My job, My financial obligations.</a:t>
            </a:r>
          </a:p>
          <a:p>
            <a:r>
              <a:rPr lang="en-US" dirty="0" smtClean="0"/>
              <a:t>Make God proud of me.</a:t>
            </a:r>
          </a:p>
          <a:p>
            <a:r>
              <a:rPr lang="en-US" dirty="0" smtClean="0"/>
              <a:t>What a difference it can make in the world, the church and in my life.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Dependable -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393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 SECRET  TO  SUCCESS</vt:lpstr>
      <vt:lpstr>A Business Man Once Related</vt:lpstr>
      <vt:lpstr>“Give Me A “C” Student…</vt:lpstr>
      <vt:lpstr>Attend Services Faithfully - </vt:lpstr>
      <vt:lpstr>Give Generously - </vt:lpstr>
      <vt:lpstr>Meet Those Near You - </vt:lpstr>
      <vt:lpstr>Be Dependable -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SECRET  TO  SUCCESS</dc:title>
  <dc:creator>Bellaire Church</dc:creator>
  <cp:lastModifiedBy>Bellaire Church</cp:lastModifiedBy>
  <cp:revision>4</cp:revision>
  <dcterms:created xsi:type="dcterms:W3CDTF">2013-09-27T18:30:25Z</dcterms:created>
  <dcterms:modified xsi:type="dcterms:W3CDTF">2013-09-27T19:02:43Z</dcterms:modified>
</cp:coreProperties>
</file>