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4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EA3DE3-BC9C-4186-B10F-BC2AE1444D19}" type="datetimeFigureOut">
              <a:rPr lang="en-US" smtClean="0"/>
              <a:t>3/23/2013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250F96-2265-4019-B7C1-0C7C48FD0417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EA3DE3-BC9C-4186-B10F-BC2AE1444D19}" type="datetimeFigureOut">
              <a:rPr lang="en-US" smtClean="0"/>
              <a:t>3/23/2013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250F96-2265-4019-B7C1-0C7C48FD04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EA3DE3-BC9C-4186-B10F-BC2AE1444D19}" type="datetimeFigureOut">
              <a:rPr lang="en-US" smtClean="0"/>
              <a:t>3/23/2013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250F96-2265-4019-B7C1-0C7C48FD04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EA3DE3-BC9C-4186-B10F-BC2AE1444D19}" type="datetimeFigureOut">
              <a:rPr lang="en-US" smtClean="0"/>
              <a:t>3/23/2013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250F96-2265-4019-B7C1-0C7C48FD04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EA3DE3-BC9C-4186-B10F-BC2AE1444D19}" type="datetimeFigureOut">
              <a:rPr lang="en-US" smtClean="0"/>
              <a:t>3/23/2013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250F96-2265-4019-B7C1-0C7C48FD041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EA3DE3-BC9C-4186-B10F-BC2AE1444D19}" type="datetimeFigureOut">
              <a:rPr lang="en-US" smtClean="0"/>
              <a:t>3/23/2013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250F96-2265-4019-B7C1-0C7C48FD04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EA3DE3-BC9C-4186-B10F-BC2AE1444D19}" type="datetimeFigureOut">
              <a:rPr lang="en-US" smtClean="0"/>
              <a:t>3/23/2013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250F96-2265-4019-B7C1-0C7C48FD041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EA3DE3-BC9C-4186-B10F-BC2AE1444D19}" type="datetimeFigureOut">
              <a:rPr lang="en-US" smtClean="0"/>
              <a:t>3/23/2013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250F96-2265-4019-B7C1-0C7C48FD04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EA3DE3-BC9C-4186-B10F-BC2AE1444D19}" type="datetimeFigureOut">
              <a:rPr lang="en-US" smtClean="0"/>
              <a:t>3/23/2013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250F96-2265-4019-B7C1-0C7C48FD04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EA3DE3-BC9C-4186-B10F-BC2AE1444D19}" type="datetimeFigureOut">
              <a:rPr lang="en-US" smtClean="0"/>
              <a:t>3/23/2013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250F96-2265-4019-B7C1-0C7C48FD04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29EA3DE3-BC9C-4186-B10F-BC2AE1444D19}" type="datetimeFigureOut">
              <a:rPr lang="en-US" smtClean="0"/>
              <a:t>3/23/2013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F3250F96-2265-4019-B7C1-0C7C48FD04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9EA3DE3-BC9C-4186-B10F-BC2AE1444D19}" type="datetimeFigureOut">
              <a:rPr lang="en-US" smtClean="0"/>
              <a:t>3/23/2013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F3250F96-2265-4019-B7C1-0C7C48FD041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066800"/>
            <a:ext cx="7772400" cy="1828800"/>
          </a:xfrm>
        </p:spPr>
        <p:txBody>
          <a:bodyPr/>
          <a:lstStyle/>
          <a:p>
            <a:r>
              <a:rPr lang="en-US" sz="4800" dirty="0" smtClean="0"/>
              <a:t>TO  GOD  BE  THE  GLORY!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48000"/>
            <a:ext cx="7772400" cy="1905000"/>
          </a:xfrm>
        </p:spPr>
        <p:txBody>
          <a:bodyPr/>
          <a:lstStyle/>
          <a:p>
            <a:r>
              <a:rPr lang="en-US" dirty="0" smtClean="0"/>
              <a:t>“Ascribe to the LORD, O sons of the mighty, Ascribe to the LORD glory and strength. Ascribe to the LORD the glory due to His name; worship the LORD in holy array.”  (Psalm 29:1-2)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Glory Due To Him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Absolute worthiness of God because of:</a:t>
            </a:r>
          </a:p>
          <a:p>
            <a:r>
              <a:rPr lang="en-US" dirty="0" smtClean="0"/>
              <a:t>His Being – Heb. 12:18ff;    Isa. 6:1ff;  Rev. 1</a:t>
            </a:r>
          </a:p>
          <a:p>
            <a:r>
              <a:rPr lang="en-US" dirty="0" smtClean="0"/>
              <a:t>His Patience, Longsuffering – 2 Pet. 3:9</a:t>
            </a:r>
          </a:p>
          <a:p>
            <a:r>
              <a:rPr lang="en-US" dirty="0" smtClean="0"/>
              <a:t>His blessings to us – physical and spiritual.</a:t>
            </a:r>
          </a:p>
          <a:p>
            <a:r>
              <a:rPr lang="en-US" dirty="0" smtClean="0"/>
              <a:t>How can our lives exemplify this attitude?</a:t>
            </a:r>
          </a:p>
          <a:p>
            <a:r>
              <a:rPr lang="en-US" dirty="0" smtClean="0"/>
              <a:t>Look at Jesus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Book of John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Priority – 4:31-35</a:t>
            </a:r>
          </a:p>
          <a:p>
            <a:r>
              <a:rPr lang="en-US" dirty="0" smtClean="0"/>
              <a:t>Judgment – 5:19-23;   7:24, 51</a:t>
            </a:r>
          </a:p>
          <a:p>
            <a:r>
              <a:rPr lang="en-US" dirty="0" smtClean="0"/>
              <a:t>Purpose – 6:38</a:t>
            </a:r>
          </a:p>
          <a:p>
            <a:r>
              <a:rPr lang="en-US" dirty="0" smtClean="0"/>
              <a:t>Sustenance – 6:54-58</a:t>
            </a:r>
          </a:p>
          <a:p>
            <a:r>
              <a:rPr lang="en-US" dirty="0" smtClean="0"/>
              <a:t>Teaching – 7:15-17</a:t>
            </a:r>
          </a:p>
          <a:p>
            <a:r>
              <a:rPr lang="en-US" dirty="0" smtClean="0"/>
              <a:t>Motives – 8:48-50</a:t>
            </a:r>
          </a:p>
          <a:p>
            <a:r>
              <a:rPr lang="en-US" dirty="0" smtClean="0"/>
              <a:t>Urgency – 9:3-5  (Eph. 5:16)</a:t>
            </a:r>
          </a:p>
          <a:p>
            <a:r>
              <a:rPr lang="en-US" dirty="0" smtClean="0"/>
              <a:t>Works – 10:37-38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47853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7772400" cy="4831560"/>
          </a:xfrm>
        </p:spPr>
        <p:txBody>
          <a:bodyPr/>
          <a:lstStyle/>
          <a:p>
            <a:r>
              <a:rPr lang="en-US" dirty="0" smtClean="0"/>
              <a:t>Relationships – 15:15</a:t>
            </a:r>
          </a:p>
          <a:p>
            <a:r>
              <a:rPr lang="en-US" dirty="0" smtClean="0"/>
              <a:t>All these words are spoken by Jesus.</a:t>
            </a:r>
          </a:p>
          <a:p>
            <a:r>
              <a:rPr lang="en-US" dirty="0" smtClean="0"/>
              <a:t>The greatest of the great glorified God the Father.</a:t>
            </a:r>
          </a:p>
          <a:p>
            <a:r>
              <a:rPr lang="en-US" dirty="0" smtClean="0"/>
              <a:t>Are we so vain, self-centered that we can’t see this.</a:t>
            </a:r>
          </a:p>
          <a:p>
            <a:r>
              <a:rPr lang="en-US" dirty="0" smtClean="0"/>
              <a:t>To God Be The Glory!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21</TotalTime>
  <Words>178</Words>
  <Application>Microsoft Office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Metro</vt:lpstr>
      <vt:lpstr>TO  GOD  BE  THE  GLORY!</vt:lpstr>
      <vt:lpstr>Glory Due To Him</vt:lpstr>
      <vt:lpstr>Book of John</vt:lpstr>
      <vt:lpstr>Slide 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 GOD  BE  THE  GLORY!</dc:title>
  <dc:creator>Bellaire Church</dc:creator>
  <cp:lastModifiedBy>Bellaire Church</cp:lastModifiedBy>
  <cp:revision>3</cp:revision>
  <dcterms:created xsi:type="dcterms:W3CDTF">2013-03-23T19:55:27Z</dcterms:created>
  <dcterms:modified xsi:type="dcterms:W3CDTF">2013-03-23T20:17:09Z</dcterms:modified>
</cp:coreProperties>
</file>