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Lst>
  <p:sldIdLst>
    <p:sldId id="256" r:id="rId4"/>
    <p:sldId id="258" r:id="rId5"/>
    <p:sldId id="261" r:id="rId6"/>
    <p:sldId id="262" r:id="rId7"/>
    <p:sldId id="260" r:id="rId8"/>
    <p:sldId id="264" r:id="rId9"/>
    <p:sldId id="263"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28928"/>
    <a:srgbClr val="E6E6E0"/>
    <a:srgbClr val="8AADC2"/>
    <a:srgbClr val="D0C7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44"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5AE293-C1ED-294B-86DC-D316D02F1C24}" type="slidenum">
              <a:rPr lang="en-US"/>
              <a:pPr>
                <a:defRPr/>
              </a:pPr>
              <a:t>‹#›</a:t>
            </a:fld>
            <a:endParaRPr lang="en-US"/>
          </a:p>
        </p:txBody>
      </p:sp>
    </p:spTree>
    <p:extLst>
      <p:ext uri="{BB962C8B-B14F-4D97-AF65-F5344CB8AC3E}">
        <p14:creationId xmlns:p14="http://schemas.microsoft.com/office/powerpoint/2010/main" val="307380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D0679B-F273-994A-9848-FD4799CF8350}" type="slidenum">
              <a:rPr lang="en-US"/>
              <a:pPr>
                <a:defRPr/>
              </a:pPr>
              <a:t>‹#›</a:t>
            </a:fld>
            <a:endParaRPr lang="en-US"/>
          </a:p>
        </p:txBody>
      </p:sp>
    </p:spTree>
    <p:extLst>
      <p:ext uri="{BB962C8B-B14F-4D97-AF65-F5344CB8AC3E}">
        <p14:creationId xmlns:p14="http://schemas.microsoft.com/office/powerpoint/2010/main" val="233153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51B05-705B-E744-9212-3759A48AC0E7}" type="slidenum">
              <a:rPr lang="en-US"/>
              <a:pPr>
                <a:defRPr/>
              </a:pPr>
              <a:t>‹#›</a:t>
            </a:fld>
            <a:endParaRPr lang="en-US"/>
          </a:p>
        </p:txBody>
      </p:sp>
    </p:spTree>
    <p:extLst>
      <p:ext uri="{BB962C8B-B14F-4D97-AF65-F5344CB8AC3E}">
        <p14:creationId xmlns:p14="http://schemas.microsoft.com/office/powerpoint/2010/main" val="57958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084646-4D0D-C947-8DFA-5683548467D0}" type="slidenum">
              <a:rPr lang="en-US"/>
              <a:pPr>
                <a:defRPr/>
              </a:pPr>
              <a:t>‹#›</a:t>
            </a:fld>
            <a:endParaRPr lang="en-US"/>
          </a:p>
        </p:txBody>
      </p:sp>
    </p:spTree>
    <p:extLst>
      <p:ext uri="{BB962C8B-B14F-4D97-AF65-F5344CB8AC3E}">
        <p14:creationId xmlns:p14="http://schemas.microsoft.com/office/powerpoint/2010/main" val="3978258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5A8BE-DFCF-CE40-8B84-C424A7EA128D}" type="slidenum">
              <a:rPr lang="en-US"/>
              <a:pPr>
                <a:defRPr/>
              </a:pPr>
              <a:t>‹#›</a:t>
            </a:fld>
            <a:endParaRPr lang="en-US"/>
          </a:p>
        </p:txBody>
      </p:sp>
    </p:spTree>
    <p:extLst>
      <p:ext uri="{BB962C8B-B14F-4D97-AF65-F5344CB8AC3E}">
        <p14:creationId xmlns:p14="http://schemas.microsoft.com/office/powerpoint/2010/main" val="3667258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9FB86B-E37B-D147-94D4-AC0F03D8092B}" type="slidenum">
              <a:rPr lang="en-US"/>
              <a:pPr>
                <a:defRPr/>
              </a:pPr>
              <a:t>‹#›</a:t>
            </a:fld>
            <a:endParaRPr lang="en-US"/>
          </a:p>
        </p:txBody>
      </p:sp>
    </p:spTree>
    <p:extLst>
      <p:ext uri="{BB962C8B-B14F-4D97-AF65-F5344CB8AC3E}">
        <p14:creationId xmlns:p14="http://schemas.microsoft.com/office/powerpoint/2010/main" val="226483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8D6E11-29F9-F641-A016-94F91F625251}" type="slidenum">
              <a:rPr lang="en-US"/>
              <a:pPr>
                <a:defRPr/>
              </a:pPr>
              <a:t>‹#›</a:t>
            </a:fld>
            <a:endParaRPr lang="en-US"/>
          </a:p>
        </p:txBody>
      </p:sp>
    </p:spTree>
    <p:extLst>
      <p:ext uri="{BB962C8B-B14F-4D97-AF65-F5344CB8AC3E}">
        <p14:creationId xmlns:p14="http://schemas.microsoft.com/office/powerpoint/2010/main" val="3586179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A196D6-C6D7-9243-8ECD-4D17EF9393AA}" type="slidenum">
              <a:rPr lang="en-US"/>
              <a:pPr>
                <a:defRPr/>
              </a:pPr>
              <a:t>‹#›</a:t>
            </a:fld>
            <a:endParaRPr lang="en-US"/>
          </a:p>
        </p:txBody>
      </p:sp>
    </p:spTree>
    <p:extLst>
      <p:ext uri="{BB962C8B-B14F-4D97-AF65-F5344CB8AC3E}">
        <p14:creationId xmlns:p14="http://schemas.microsoft.com/office/powerpoint/2010/main" val="3288732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DA1F97-B1BD-7948-8FAD-651CA5277AC9}" type="slidenum">
              <a:rPr lang="en-US"/>
              <a:pPr>
                <a:defRPr/>
              </a:pPr>
              <a:t>‹#›</a:t>
            </a:fld>
            <a:endParaRPr lang="en-US"/>
          </a:p>
        </p:txBody>
      </p:sp>
    </p:spTree>
    <p:extLst>
      <p:ext uri="{BB962C8B-B14F-4D97-AF65-F5344CB8AC3E}">
        <p14:creationId xmlns:p14="http://schemas.microsoft.com/office/powerpoint/2010/main" val="321936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A12BDA-7A38-EE41-BE66-CD2F69296AAB}" type="slidenum">
              <a:rPr lang="en-US"/>
              <a:pPr>
                <a:defRPr/>
              </a:pPr>
              <a:t>‹#›</a:t>
            </a:fld>
            <a:endParaRPr lang="en-US"/>
          </a:p>
        </p:txBody>
      </p:sp>
    </p:spTree>
    <p:extLst>
      <p:ext uri="{BB962C8B-B14F-4D97-AF65-F5344CB8AC3E}">
        <p14:creationId xmlns:p14="http://schemas.microsoft.com/office/powerpoint/2010/main" val="2335118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E31E09-EE79-E64C-8F9F-95A8F8B2129C}" type="slidenum">
              <a:rPr lang="en-US"/>
              <a:pPr>
                <a:defRPr/>
              </a:pPr>
              <a:t>‹#›</a:t>
            </a:fld>
            <a:endParaRPr lang="en-US"/>
          </a:p>
        </p:txBody>
      </p:sp>
    </p:spTree>
    <p:extLst>
      <p:ext uri="{BB962C8B-B14F-4D97-AF65-F5344CB8AC3E}">
        <p14:creationId xmlns:p14="http://schemas.microsoft.com/office/powerpoint/2010/main" val="306802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6F0F02-C1F0-6047-9900-D83F8360C6A9}" type="slidenum">
              <a:rPr lang="en-US"/>
              <a:pPr>
                <a:defRPr/>
              </a:pPr>
              <a:t>‹#›</a:t>
            </a:fld>
            <a:endParaRPr lang="en-US"/>
          </a:p>
        </p:txBody>
      </p:sp>
    </p:spTree>
    <p:extLst>
      <p:ext uri="{BB962C8B-B14F-4D97-AF65-F5344CB8AC3E}">
        <p14:creationId xmlns:p14="http://schemas.microsoft.com/office/powerpoint/2010/main" val="386495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9116CA-1EB6-BF44-A8F2-1373B12C6410}" type="slidenum">
              <a:rPr lang="en-US"/>
              <a:pPr>
                <a:defRPr/>
              </a:pPr>
              <a:t>‹#›</a:t>
            </a:fld>
            <a:endParaRPr lang="en-US"/>
          </a:p>
        </p:txBody>
      </p:sp>
    </p:spTree>
    <p:extLst>
      <p:ext uri="{BB962C8B-B14F-4D97-AF65-F5344CB8AC3E}">
        <p14:creationId xmlns:p14="http://schemas.microsoft.com/office/powerpoint/2010/main" val="4091697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BDAF28-D547-3846-8774-546172BCD734}" type="slidenum">
              <a:rPr lang="en-US"/>
              <a:pPr>
                <a:defRPr/>
              </a:pPr>
              <a:t>‹#›</a:t>
            </a:fld>
            <a:endParaRPr lang="en-US"/>
          </a:p>
        </p:txBody>
      </p:sp>
    </p:spTree>
    <p:extLst>
      <p:ext uri="{BB962C8B-B14F-4D97-AF65-F5344CB8AC3E}">
        <p14:creationId xmlns:p14="http://schemas.microsoft.com/office/powerpoint/2010/main" val="3044475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0E764B-FB57-E246-9363-968C704DA48E}" type="slidenum">
              <a:rPr lang="en-US"/>
              <a:pPr>
                <a:defRPr/>
              </a:pPr>
              <a:t>‹#›</a:t>
            </a:fld>
            <a:endParaRPr lang="en-US"/>
          </a:p>
        </p:txBody>
      </p:sp>
    </p:spTree>
    <p:extLst>
      <p:ext uri="{BB962C8B-B14F-4D97-AF65-F5344CB8AC3E}">
        <p14:creationId xmlns:p14="http://schemas.microsoft.com/office/powerpoint/2010/main" val="1670176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B7087D-71BB-154D-AB73-7F902679AD42}" type="slidenum">
              <a:rPr lang="en-US"/>
              <a:pPr>
                <a:defRPr/>
              </a:pPr>
              <a:t>‹#›</a:t>
            </a:fld>
            <a:endParaRPr lang="en-US"/>
          </a:p>
        </p:txBody>
      </p:sp>
    </p:spTree>
    <p:extLst>
      <p:ext uri="{BB962C8B-B14F-4D97-AF65-F5344CB8AC3E}">
        <p14:creationId xmlns:p14="http://schemas.microsoft.com/office/powerpoint/2010/main" val="361792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89722-C23D-494E-9385-7E096A1DAFC4}" type="slidenum">
              <a:rPr lang="en-US"/>
              <a:pPr>
                <a:defRPr/>
              </a:pPr>
              <a:t>‹#›</a:t>
            </a:fld>
            <a:endParaRPr lang="en-US"/>
          </a:p>
        </p:txBody>
      </p:sp>
    </p:spTree>
    <p:extLst>
      <p:ext uri="{BB962C8B-B14F-4D97-AF65-F5344CB8AC3E}">
        <p14:creationId xmlns:p14="http://schemas.microsoft.com/office/powerpoint/2010/main" val="3716078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07185C-E9CB-8241-BD38-7D5834B76F94}" type="slidenum">
              <a:rPr lang="en-US"/>
              <a:pPr>
                <a:defRPr/>
              </a:pPr>
              <a:t>‹#›</a:t>
            </a:fld>
            <a:endParaRPr lang="en-US"/>
          </a:p>
        </p:txBody>
      </p:sp>
    </p:spTree>
    <p:extLst>
      <p:ext uri="{BB962C8B-B14F-4D97-AF65-F5344CB8AC3E}">
        <p14:creationId xmlns:p14="http://schemas.microsoft.com/office/powerpoint/2010/main" val="2075090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D5B997-3A03-6640-86E3-D0308518DC8C}" type="slidenum">
              <a:rPr lang="en-US"/>
              <a:pPr>
                <a:defRPr/>
              </a:pPr>
              <a:t>‹#›</a:t>
            </a:fld>
            <a:endParaRPr lang="en-US"/>
          </a:p>
        </p:txBody>
      </p:sp>
    </p:spTree>
    <p:extLst>
      <p:ext uri="{BB962C8B-B14F-4D97-AF65-F5344CB8AC3E}">
        <p14:creationId xmlns:p14="http://schemas.microsoft.com/office/powerpoint/2010/main" val="29397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BC890B-080D-5941-9649-16304B89D052}" type="slidenum">
              <a:rPr lang="en-US"/>
              <a:pPr>
                <a:defRPr/>
              </a:pPr>
              <a:t>‹#›</a:t>
            </a:fld>
            <a:endParaRPr lang="en-US"/>
          </a:p>
        </p:txBody>
      </p:sp>
    </p:spTree>
    <p:extLst>
      <p:ext uri="{BB962C8B-B14F-4D97-AF65-F5344CB8AC3E}">
        <p14:creationId xmlns:p14="http://schemas.microsoft.com/office/powerpoint/2010/main" val="3735795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F9E69E-46E0-9346-8CAA-EDFA3B2C6CBA}" type="slidenum">
              <a:rPr lang="en-US"/>
              <a:pPr>
                <a:defRPr/>
              </a:pPr>
              <a:t>‹#›</a:t>
            </a:fld>
            <a:endParaRPr lang="en-US"/>
          </a:p>
        </p:txBody>
      </p:sp>
    </p:spTree>
    <p:extLst>
      <p:ext uri="{BB962C8B-B14F-4D97-AF65-F5344CB8AC3E}">
        <p14:creationId xmlns:p14="http://schemas.microsoft.com/office/powerpoint/2010/main" val="60373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B153BB-B078-B74A-8900-7A601A876138}" type="slidenum">
              <a:rPr lang="en-US"/>
              <a:pPr>
                <a:defRPr/>
              </a:pPr>
              <a:t>‹#›</a:t>
            </a:fld>
            <a:endParaRPr lang="en-US"/>
          </a:p>
        </p:txBody>
      </p:sp>
    </p:spTree>
    <p:extLst>
      <p:ext uri="{BB962C8B-B14F-4D97-AF65-F5344CB8AC3E}">
        <p14:creationId xmlns:p14="http://schemas.microsoft.com/office/powerpoint/2010/main" val="371732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53C33C-A3CF-DD4A-9464-15C97B2B12B1}" type="slidenum">
              <a:rPr lang="en-US"/>
              <a:pPr>
                <a:defRPr/>
              </a:pPr>
              <a:t>‹#›</a:t>
            </a:fld>
            <a:endParaRPr lang="en-US"/>
          </a:p>
        </p:txBody>
      </p:sp>
    </p:spTree>
    <p:extLst>
      <p:ext uri="{BB962C8B-B14F-4D97-AF65-F5344CB8AC3E}">
        <p14:creationId xmlns:p14="http://schemas.microsoft.com/office/powerpoint/2010/main" val="823993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1BA5C6-E317-AD4B-8B27-98F24BECD285}" type="slidenum">
              <a:rPr lang="en-US"/>
              <a:pPr>
                <a:defRPr/>
              </a:pPr>
              <a:t>‹#›</a:t>
            </a:fld>
            <a:endParaRPr lang="en-US"/>
          </a:p>
        </p:txBody>
      </p:sp>
    </p:spTree>
    <p:extLst>
      <p:ext uri="{BB962C8B-B14F-4D97-AF65-F5344CB8AC3E}">
        <p14:creationId xmlns:p14="http://schemas.microsoft.com/office/powerpoint/2010/main" val="523276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006DE7-95EC-F84B-862A-B88CB32EB1CF}" type="slidenum">
              <a:rPr lang="en-US"/>
              <a:pPr>
                <a:defRPr/>
              </a:pPr>
              <a:t>‹#›</a:t>
            </a:fld>
            <a:endParaRPr lang="en-US"/>
          </a:p>
        </p:txBody>
      </p:sp>
    </p:spTree>
    <p:extLst>
      <p:ext uri="{BB962C8B-B14F-4D97-AF65-F5344CB8AC3E}">
        <p14:creationId xmlns:p14="http://schemas.microsoft.com/office/powerpoint/2010/main" val="3930667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7404D3-5986-424E-8DFA-1E5F38AED0B3}" type="slidenum">
              <a:rPr lang="en-US"/>
              <a:pPr>
                <a:defRPr/>
              </a:pPr>
              <a:t>‹#›</a:t>
            </a:fld>
            <a:endParaRPr lang="en-US"/>
          </a:p>
        </p:txBody>
      </p:sp>
    </p:spTree>
    <p:extLst>
      <p:ext uri="{BB962C8B-B14F-4D97-AF65-F5344CB8AC3E}">
        <p14:creationId xmlns:p14="http://schemas.microsoft.com/office/powerpoint/2010/main" val="2561105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FD9113-BF87-D14F-AC43-0CB09808A353}" type="slidenum">
              <a:rPr lang="en-US"/>
              <a:pPr>
                <a:defRPr/>
              </a:pPr>
              <a:t>‹#›</a:t>
            </a:fld>
            <a:endParaRPr lang="en-US"/>
          </a:p>
        </p:txBody>
      </p:sp>
    </p:spTree>
    <p:extLst>
      <p:ext uri="{BB962C8B-B14F-4D97-AF65-F5344CB8AC3E}">
        <p14:creationId xmlns:p14="http://schemas.microsoft.com/office/powerpoint/2010/main" val="202311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8E9C27-9B11-6D49-B57F-C062B815B219}" type="slidenum">
              <a:rPr lang="en-US"/>
              <a:pPr>
                <a:defRPr/>
              </a:pPr>
              <a:t>‹#›</a:t>
            </a:fld>
            <a:endParaRPr lang="en-US"/>
          </a:p>
        </p:txBody>
      </p:sp>
    </p:spTree>
    <p:extLst>
      <p:ext uri="{BB962C8B-B14F-4D97-AF65-F5344CB8AC3E}">
        <p14:creationId xmlns:p14="http://schemas.microsoft.com/office/powerpoint/2010/main" val="396028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EB6609-6846-264B-AE83-CEC8AF48AD40}" type="slidenum">
              <a:rPr lang="en-US"/>
              <a:pPr>
                <a:defRPr/>
              </a:pPr>
              <a:t>‹#›</a:t>
            </a:fld>
            <a:endParaRPr lang="en-US"/>
          </a:p>
        </p:txBody>
      </p:sp>
    </p:spTree>
    <p:extLst>
      <p:ext uri="{BB962C8B-B14F-4D97-AF65-F5344CB8AC3E}">
        <p14:creationId xmlns:p14="http://schemas.microsoft.com/office/powerpoint/2010/main" val="406508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406D8E-8FB3-D946-BB00-B4F093307E64}" type="slidenum">
              <a:rPr lang="en-US"/>
              <a:pPr>
                <a:defRPr/>
              </a:pPr>
              <a:t>‹#›</a:t>
            </a:fld>
            <a:endParaRPr lang="en-US"/>
          </a:p>
        </p:txBody>
      </p:sp>
    </p:spTree>
    <p:extLst>
      <p:ext uri="{BB962C8B-B14F-4D97-AF65-F5344CB8AC3E}">
        <p14:creationId xmlns:p14="http://schemas.microsoft.com/office/powerpoint/2010/main" val="255783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3E8C4F-3928-DF49-9341-45FA0D311F41}" type="slidenum">
              <a:rPr lang="en-US"/>
              <a:pPr>
                <a:defRPr/>
              </a:pPr>
              <a:t>‹#›</a:t>
            </a:fld>
            <a:endParaRPr lang="en-US"/>
          </a:p>
        </p:txBody>
      </p:sp>
    </p:spTree>
    <p:extLst>
      <p:ext uri="{BB962C8B-B14F-4D97-AF65-F5344CB8AC3E}">
        <p14:creationId xmlns:p14="http://schemas.microsoft.com/office/powerpoint/2010/main" val="259533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4A3BEA-6A43-B142-926E-496C4A34556F}" type="slidenum">
              <a:rPr lang="en-US"/>
              <a:pPr>
                <a:defRPr/>
              </a:pPr>
              <a:t>‹#›</a:t>
            </a:fld>
            <a:endParaRPr lang="en-US"/>
          </a:p>
        </p:txBody>
      </p:sp>
    </p:spTree>
    <p:extLst>
      <p:ext uri="{BB962C8B-B14F-4D97-AF65-F5344CB8AC3E}">
        <p14:creationId xmlns:p14="http://schemas.microsoft.com/office/powerpoint/2010/main" val="79617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85C2FC-159B-004E-B607-6D3491A2D1A5}" type="slidenum">
              <a:rPr lang="en-US"/>
              <a:pPr>
                <a:defRPr/>
              </a:pPr>
              <a:t>‹#›</a:t>
            </a:fld>
            <a:endParaRPr lang="en-US"/>
          </a:p>
        </p:txBody>
      </p:sp>
    </p:spTree>
    <p:extLst>
      <p:ext uri="{BB962C8B-B14F-4D97-AF65-F5344CB8AC3E}">
        <p14:creationId xmlns:p14="http://schemas.microsoft.com/office/powerpoint/2010/main" val="2783733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BE56D4-890B-4744-A4DC-468B970E2957}" type="slidenum">
              <a:rPr lang="en-US"/>
              <a:pPr>
                <a:defRPr/>
              </a:pPr>
              <a:t>‹#›</a:t>
            </a:fld>
            <a:endParaRPr lang="en-US"/>
          </a:p>
        </p:txBody>
      </p:sp>
      <p:pic>
        <p:nvPicPr>
          <p:cNvPr id="1031" name="Picture 22" descr="looking for community_t.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ea typeface="+mn-ea"/>
                <a:cs typeface="+mn-cs"/>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ea typeface="+mn-ea"/>
                <a:cs typeface="+mn-cs"/>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6B2A3FC-15B5-F54A-95C6-C014EEC80F8A}" type="slidenum">
              <a:rPr lang="en-US"/>
              <a:pPr>
                <a:defRPr/>
              </a:pPr>
              <a:t>‹#›</a:t>
            </a:fld>
            <a:endParaRPr lang="en-US"/>
          </a:p>
        </p:txBody>
      </p:sp>
      <p:pic>
        <p:nvPicPr>
          <p:cNvPr id="13319" name="Picture 22" descr="looking for community_c.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ea typeface="+mn-ea"/>
                <a:cs typeface="+mn-cs"/>
              </a:defRPr>
            </a:lvl1pPr>
          </a:lstStyle>
          <a:p>
            <a:pPr>
              <a:defRPr/>
            </a:pPr>
            <a:endParaRPr 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ea typeface="+mn-ea"/>
                <a:cs typeface="+mn-cs"/>
              </a:defRPr>
            </a:lvl1pPr>
          </a:lstStyle>
          <a:p>
            <a:pPr>
              <a:defRPr/>
            </a:pPr>
            <a:endParaRPr 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4A7DE36-0043-C544-AE01-C19AB4660DBB}" type="slidenum">
              <a:rPr lang="en-US"/>
              <a:pPr>
                <a:defRPr/>
              </a:pPr>
              <a:t>‹#›</a:t>
            </a:fld>
            <a:endParaRPr lang="en-US"/>
          </a:p>
        </p:txBody>
      </p:sp>
      <p:pic>
        <p:nvPicPr>
          <p:cNvPr id="25607" name="Picture 12" descr="looking for community_c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09"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09" charset="0"/>
        </a:defRPr>
      </a:lvl6pPr>
      <a:lvl7pPr marL="914400" algn="ctr" rtl="0" fontAlgn="base">
        <a:spcBef>
          <a:spcPct val="0"/>
        </a:spcBef>
        <a:spcAft>
          <a:spcPct val="0"/>
        </a:spcAft>
        <a:defRPr sz="4400">
          <a:solidFill>
            <a:schemeClr val="tx2"/>
          </a:solidFill>
          <a:latin typeface="Arial" pitchFamily="-109" charset="0"/>
        </a:defRPr>
      </a:lvl7pPr>
      <a:lvl8pPr marL="1371600" algn="ctr" rtl="0" fontAlgn="base">
        <a:spcBef>
          <a:spcPct val="0"/>
        </a:spcBef>
        <a:spcAft>
          <a:spcPct val="0"/>
        </a:spcAft>
        <a:defRPr sz="4400">
          <a:solidFill>
            <a:schemeClr val="tx2"/>
          </a:solidFill>
          <a:latin typeface="Arial" pitchFamily="-109" charset="0"/>
        </a:defRPr>
      </a:lvl8pPr>
      <a:lvl9pPr marL="1828800" algn="ctr" rtl="0" fontAlgn="base">
        <a:spcBef>
          <a:spcPct val="0"/>
        </a:spcBef>
        <a:spcAft>
          <a:spcPct val="0"/>
        </a:spcAft>
        <a:defRPr sz="4400">
          <a:solidFill>
            <a:schemeClr val="tx2"/>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studylight.org/desk/index.cgi?q1=Galatians+5:7&amp;t1=en_nas" TargetMode="External"/><Relationship Id="rId4" Type="http://schemas.openxmlformats.org/officeDocument/2006/relationships/hyperlink" Target="http://www.studylight.org/desk/index.cgi?q1=2%20Corinthians+4:2&amp;t1=en_nas" TargetMode="External"/><Relationship Id="rId5" Type="http://schemas.openxmlformats.org/officeDocument/2006/relationships/hyperlink" Target="http://www.studylight.org/desk/index.cgi?q1=Ephesians+4:15&amp;t1=en_nas" TargetMode="External"/><Relationship Id="rId6" Type="http://schemas.openxmlformats.org/officeDocument/2006/relationships/hyperlink" Target="http://www.studylight.org/desk/index.cgi?q1=John+18:37&amp;t1=en_nas" TargetMode="External"/><Relationship Id="rId7" Type="http://schemas.openxmlformats.org/officeDocument/2006/relationships/hyperlink" Target="http://www.studylight.org/desk/index.cgi?q1=1%20John+3:19&amp;t1=en_nas" TargetMode="External"/><Relationship Id="rId8" Type="http://schemas.openxmlformats.org/officeDocument/2006/relationships/hyperlink" Target="http://www.studylight.org/desk/index.cgi?q1=John+8:32&amp;t1=en_nas" TargetMode="External"/><Relationship Id="rId9" Type="http://schemas.openxmlformats.org/officeDocument/2006/relationships/hyperlink" Target="http://www.studylight.org/desk/index.cgi?q1=John+16:13-14&amp;t1=en_nas" TargetMode="External"/><Relationship Id="rId1" Type="http://schemas.openxmlformats.org/officeDocument/2006/relationships/slideLayout" Target="../slideLayouts/slideLayout24.xml"/><Relationship Id="rId2" Type="http://schemas.openxmlformats.org/officeDocument/2006/relationships/hyperlink" Target="http://www.studylight.org/desk/index.cgi?q1=2%20Thessalonians+2:10&amp;t1=en_na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495800"/>
          </a:xfrm>
          <a:solidFill>
            <a:srgbClr val="E6E6E0">
              <a:alpha val="90979"/>
            </a:srgbClr>
          </a:solidFill>
        </p:spPr>
        <p:txBody>
          <a:bodyPr/>
          <a:lstStyle/>
          <a:p>
            <a:pPr marL="0" indent="0">
              <a:buFontTx/>
              <a:buNone/>
            </a:pPr>
            <a:r>
              <a:rPr lang="en-US" b="1">
                <a:latin typeface="Century Schoolbook" charset="0"/>
                <a:cs typeface="Century Schoolbook" charset="0"/>
              </a:rPr>
              <a:t>Confess Your Sins to Each Other</a:t>
            </a:r>
            <a:endParaRPr lang="en-US">
              <a:latin typeface="Century Schoolbook" charset="0"/>
              <a:cs typeface="Century Schoolbook" charset="0"/>
            </a:endParaRPr>
          </a:p>
          <a:p>
            <a:pPr marL="0" indent="0">
              <a:buFontTx/>
              <a:buNone/>
            </a:pPr>
            <a:r>
              <a:rPr lang="en-US">
                <a:latin typeface="Century Schoolbook" charset="0"/>
                <a:cs typeface="Century Schoolbook" charset="0"/>
              </a:rPr>
              <a:t>Therefore confess your sins to each other and pray for each other so that you may be healed. The prayer of a righteous man is powerful and effective. James 5:16</a:t>
            </a:r>
          </a:p>
          <a:p>
            <a:pPr marL="0" indent="0">
              <a:buFontTx/>
              <a:buNone/>
            </a:pPr>
            <a:r>
              <a:rPr lang="en-US" sz="2800" b="1">
                <a:latin typeface="Century Schoolbook" charset="0"/>
                <a:cs typeface="Century Schoolbook" charset="0"/>
              </a:rPr>
              <a:t>First, we confess sin when we have offended someone.</a:t>
            </a:r>
            <a:endParaRPr lang="en-US" sz="2800">
              <a:latin typeface="Century Schoolbook" charset="0"/>
              <a:cs typeface="Century Schoolbook" charset="0"/>
            </a:endParaRPr>
          </a:p>
          <a:p>
            <a:pPr marL="0" indent="0">
              <a:buFontTx/>
              <a:buNone/>
            </a:pPr>
            <a:r>
              <a:rPr lang="en-US" sz="2800" b="1">
                <a:latin typeface="Century Schoolbook" charset="0"/>
                <a:cs typeface="Century Schoolbook" charset="0"/>
              </a:rPr>
              <a:t>Second, we should confess our sin when it’s necessary. </a:t>
            </a:r>
            <a:endParaRPr lang="en-US" sz="2800">
              <a:latin typeface="Century Schoolbook" charset="0"/>
              <a:cs typeface="Century Schoolbook" charset="0"/>
            </a:endParaRPr>
          </a:p>
          <a:p>
            <a:pPr marL="0" indent="0">
              <a:buFontTx/>
              <a:buNone/>
            </a:pPr>
            <a:endParaRPr lang="en-US">
              <a:latin typeface="Arial" charset="0"/>
            </a:endParaRPr>
          </a:p>
        </p:txBody>
      </p:sp>
      <p:sp>
        <p:nvSpPr>
          <p:cNvPr id="4" name="Rectangle 3"/>
          <p:cNvSpPr/>
          <p:nvPr/>
        </p:nvSpPr>
        <p:spPr>
          <a:xfrm>
            <a:off x="3810000" y="4495800"/>
            <a:ext cx="5334000" cy="1371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b="1" dirty="0">
              <a:solidFill>
                <a:srgbClr val="000000"/>
              </a:solidFill>
              <a:latin typeface="Century Schoolbook"/>
              <a:cs typeface="Century Schoolbook"/>
            </a:endParaRPr>
          </a:p>
          <a:p>
            <a:pPr algn="ctr">
              <a:defRPr/>
            </a:pPr>
            <a:r>
              <a:rPr lang="en-US" sz="2800" b="1" dirty="0">
                <a:solidFill>
                  <a:srgbClr val="000000"/>
                </a:solidFill>
                <a:latin typeface="Century Schoolbook"/>
                <a:cs typeface="Century Schoolbook"/>
              </a:rPr>
              <a:t>Confession is the first step to growth and healing.  </a:t>
            </a:r>
            <a:endParaRPr lang="en-US" sz="2800" dirty="0">
              <a:solidFill>
                <a:srgbClr val="000000"/>
              </a:solidFill>
              <a:latin typeface="Century Schoolbook"/>
              <a:cs typeface="Century Schoolbook"/>
            </a:endParaRPr>
          </a:p>
          <a:p>
            <a:pPr algn="ctr">
              <a:defRPr/>
            </a:pPr>
            <a:endParaRPr lang="en-US" sz="2400" dirty="0">
              <a:solidFill>
                <a:srgbClr val="000000"/>
              </a:solidFill>
              <a:latin typeface="Century Schoolbook"/>
              <a:cs typeface="Century Schoolboo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495800"/>
          </a:xfrm>
          <a:solidFill>
            <a:srgbClr val="E6E6E0">
              <a:alpha val="90979"/>
            </a:srgbClr>
          </a:solidFill>
        </p:spPr>
        <p:txBody>
          <a:bodyPr/>
          <a:lstStyle/>
          <a:p>
            <a:pPr marL="0" indent="0">
              <a:buFontTx/>
              <a:buNone/>
            </a:pPr>
            <a:r>
              <a:rPr lang="en-US" sz="2700">
                <a:latin typeface="Century Schoolbook" charset="0"/>
                <a:cs typeface="Century Schoolbook" charset="0"/>
              </a:rPr>
              <a:t>For our struggle is not against flesh and blood, but against the rulers, against the authorities, against the powers of this dark world and against the spiritual forces of evil in the heavenly realms. (Ephesians 6:12)</a:t>
            </a:r>
          </a:p>
          <a:p>
            <a:pPr marL="0" indent="0">
              <a:buFontTx/>
              <a:buNone/>
            </a:pPr>
            <a:endParaRPr lang="en-US" sz="2700">
              <a:latin typeface="Century Schoolbook" charset="0"/>
              <a:cs typeface="Century Schoolbook" charset="0"/>
            </a:endParaRPr>
          </a:p>
          <a:p>
            <a:pPr marL="0" indent="0">
              <a:buFontTx/>
              <a:buNone/>
            </a:pPr>
            <a:r>
              <a:rPr lang="en-US" sz="2700">
                <a:latin typeface="Century Schoolbook" charset="0"/>
                <a:cs typeface="Century Schoolbook" charset="0"/>
              </a:rPr>
              <a:t>My brethren, if any among you strays from the truth and one turns him back, let him know that he who turns a sinner from the error of his way will save his soul from death and will cover a multitude of sins. </a:t>
            </a:r>
            <a:r>
              <a:rPr lang="en-US" sz="1800">
                <a:latin typeface="Century Schoolbook" charset="0"/>
                <a:cs typeface="Century Schoolbook" charset="0"/>
              </a:rPr>
              <a:t>(James 5:19-20)</a:t>
            </a:r>
          </a:p>
          <a:p>
            <a:pPr marL="0" indent="0">
              <a:buFontTx/>
              <a:buNone/>
            </a:pPr>
            <a:endParaRPr lang="en-US">
              <a:latin typeface="Arial" charset="0"/>
            </a:endParaRPr>
          </a:p>
        </p:txBody>
      </p:sp>
      <p:sp>
        <p:nvSpPr>
          <p:cNvPr id="2" name="Rectangle 1"/>
          <p:cNvSpPr/>
          <p:nvPr/>
        </p:nvSpPr>
        <p:spPr>
          <a:xfrm>
            <a:off x="3733800" y="4038600"/>
            <a:ext cx="5410200" cy="1828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a:t>
            </a:r>
          </a:p>
          <a:p>
            <a:pPr algn="ctr">
              <a:defRPr/>
            </a:pPr>
            <a:r>
              <a:rPr lang="en-US" sz="2600" b="1" dirty="0">
                <a:solidFill>
                  <a:srgbClr val="000000"/>
                </a:solidFill>
              </a:rPr>
              <a:t>Brothers, if someone is caught in a sin, you who are spiritual should restore him gently. [Galatians 6:1]  </a:t>
            </a:r>
            <a:endParaRPr lang="en-US" sz="2600" dirty="0">
              <a:solidFill>
                <a:srgbClr val="000000"/>
              </a:solidFill>
            </a:endParaRPr>
          </a:p>
          <a:p>
            <a:pPr algn="ctr">
              <a:defRPr/>
            </a:pPr>
            <a:endParaRPr lang="en-US" sz="2600"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495800"/>
          </a:xfrm>
          <a:solidFill>
            <a:srgbClr val="E6E6E0">
              <a:alpha val="90979"/>
            </a:srgbClr>
          </a:solidFill>
        </p:spPr>
        <p:txBody>
          <a:bodyPr/>
          <a:lstStyle/>
          <a:p>
            <a:pPr marL="0" indent="0" algn="ctr">
              <a:buFontTx/>
              <a:buNone/>
            </a:pPr>
            <a:r>
              <a:rPr lang="en-US" sz="3600" b="1" dirty="0">
                <a:latin typeface="Century Schoolbook" charset="0"/>
                <a:cs typeface="Century Schoolbook" charset="0"/>
              </a:rPr>
              <a:t>Take Home Points:</a:t>
            </a:r>
            <a:endParaRPr lang="en-US" sz="3600" dirty="0">
              <a:latin typeface="Century Schoolbook" charset="0"/>
              <a:cs typeface="Century Schoolbook" charset="0"/>
            </a:endParaRPr>
          </a:p>
          <a:p>
            <a:pPr marL="0" indent="0">
              <a:buFontTx/>
              <a:buNone/>
            </a:pPr>
            <a:r>
              <a:rPr lang="en-US" sz="3600" b="1" dirty="0">
                <a:latin typeface="Century Schoolbook" charset="0"/>
                <a:cs typeface="Century Schoolbook" charset="0"/>
              </a:rPr>
              <a:t>James reminds us that a standard of truth exists.</a:t>
            </a:r>
          </a:p>
          <a:p>
            <a:pPr marL="0" indent="0">
              <a:buFontTx/>
              <a:buNone/>
            </a:pPr>
            <a:endParaRPr lang="en-US" sz="3600" b="1" dirty="0">
              <a:latin typeface="Century Schoolbook" charset="0"/>
              <a:cs typeface="Century Schoolbook" charset="0"/>
            </a:endParaRPr>
          </a:p>
          <a:p>
            <a:pPr marL="0" indent="0">
              <a:buFontTx/>
              <a:buNone/>
            </a:pPr>
            <a:r>
              <a:rPr lang="en-US" sz="3600" b="1" dirty="0">
                <a:latin typeface="Century Schoolbook" charset="0"/>
                <a:cs typeface="Century Schoolbook" charset="0"/>
              </a:rPr>
              <a:t>This truth will lead us to enjoy life to the fullest and will lead us to life beyond the grave</a:t>
            </a:r>
            <a:r>
              <a:rPr lang="en-US" sz="3600" dirty="0">
                <a:latin typeface="Century Schoolbook" charset="0"/>
                <a:cs typeface="Century Schoolbook" charset="0"/>
              </a:rPr>
              <a:t>.  </a:t>
            </a:r>
          </a:p>
          <a:p>
            <a:pPr marL="0" indent="0">
              <a:buFontTx/>
              <a:buNone/>
            </a:pPr>
            <a:endParaRPr lang="en-US" sz="2400" dirty="0">
              <a:latin typeface="Century Schoolbook" charset="0"/>
              <a:cs typeface="Century Schoolbook" charset="0"/>
            </a:endParaRPr>
          </a:p>
          <a:p>
            <a:pPr marL="0" indent="0">
              <a:buFontTx/>
              <a:buNone/>
            </a:pPr>
            <a:endParaRPr lang="en-US" sz="2400" dirty="0">
              <a:latin typeface="Century Schoolbook" charset="0"/>
              <a:cs typeface="Century Schoolbook" charset="0"/>
            </a:endParaRPr>
          </a:p>
          <a:p>
            <a:pPr marL="0" indent="0">
              <a:buFontTx/>
              <a:buNone/>
            </a:pPr>
            <a:endParaRPr lang="en-US" sz="2400" dirty="0">
              <a:latin typeface="Century Schoolbook" charset="0"/>
              <a:cs typeface="Century Schoolbook" charset="0"/>
            </a:endParaRPr>
          </a:p>
          <a:p>
            <a:pPr marL="0" indent="0">
              <a:buFontTx/>
              <a:buNone/>
            </a:pPr>
            <a:endParaRPr lang="en-US" sz="2400" dirty="0">
              <a:latin typeface="Century Schoolbook" charset="0"/>
              <a:cs typeface="Century Schoolbook" charset="0"/>
            </a:endParaRPr>
          </a:p>
          <a:p>
            <a:pPr marL="0" indent="0">
              <a:buFontTx/>
              <a:buNone/>
            </a:pPr>
            <a:endParaRPr lang="en-US" dirty="0">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9"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bg1">
              <a:alpha val="74901"/>
            </a:schemeClr>
          </a:solidFill>
        </p:spPr>
        <p:txBody>
          <a:bodyPr/>
          <a:lstStyle/>
          <a:p>
            <a:pPr marL="0" indent="0" algn="ctr">
              <a:buFontTx/>
              <a:buNone/>
            </a:pPr>
            <a:r>
              <a:rPr lang="en-US" sz="1900" b="1">
                <a:latin typeface="Century Schoolbook" charset="0"/>
                <a:cs typeface="Century Schoolbook" charset="0"/>
              </a:rPr>
              <a:t>Lets look at the expressions of truth which are used in the New Testament</a:t>
            </a:r>
            <a:endParaRPr lang="en-US" sz="1800">
              <a:latin typeface="Century Schoolbook" charset="0"/>
              <a:cs typeface="Century Schoolbook" charset="0"/>
            </a:endParaRPr>
          </a:p>
          <a:p>
            <a:pPr marL="0" indent="0">
              <a:buFontTx/>
              <a:buNone/>
            </a:pPr>
            <a:r>
              <a:rPr lang="en-US" sz="2000">
                <a:latin typeface="Century Schoolbook" charset="0"/>
                <a:cs typeface="Century Schoolbook" charset="0"/>
              </a:rPr>
              <a:t>Truth is something which a man must love (</a:t>
            </a:r>
            <a:r>
              <a:rPr lang="en-US" sz="2000">
                <a:latin typeface="Century Schoolbook" charset="0"/>
                <a:cs typeface="Century Schoolbook" charset="0"/>
                <a:hlinkClick r:id="rId2"/>
              </a:rPr>
              <a:t>2 Thessalonians 2:10</a:t>
            </a: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It is something, which a man must obey (</a:t>
            </a:r>
            <a:r>
              <a:rPr lang="en-US" sz="2000">
                <a:latin typeface="Century Schoolbook" charset="0"/>
                <a:cs typeface="Century Schoolbook" charset="0"/>
                <a:hlinkClick r:id="rId3"/>
              </a:rPr>
              <a:t>Galatians 5:7</a:t>
            </a: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It is something, which a man must display in life (</a:t>
            </a:r>
            <a:r>
              <a:rPr lang="en-US" sz="2000">
                <a:latin typeface="Century Schoolbook" charset="0"/>
                <a:cs typeface="Century Schoolbook" charset="0"/>
                <a:hlinkClick r:id="rId4"/>
              </a:rPr>
              <a:t>2 Corinthians 4:2</a:t>
            </a: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It is something, which must be spoken in love (</a:t>
            </a:r>
            <a:r>
              <a:rPr lang="en-US" sz="2000">
                <a:latin typeface="Century Schoolbook" charset="0"/>
                <a:cs typeface="Century Schoolbook" charset="0"/>
                <a:hlinkClick r:id="rId5"/>
              </a:rPr>
              <a:t>Ephesians 4:15</a:t>
            </a: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It is something, which must be witnessed to (</a:t>
            </a:r>
            <a:r>
              <a:rPr lang="en-US" sz="2000">
                <a:latin typeface="Century Schoolbook" charset="0"/>
                <a:cs typeface="Century Schoolbook" charset="0"/>
                <a:hlinkClick r:id="rId6"/>
              </a:rPr>
              <a:t>John 18:37</a:t>
            </a: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It is something, which must be manifested in a life of love (</a:t>
            </a:r>
            <a:r>
              <a:rPr lang="en-US" sz="2000">
                <a:latin typeface="Century Schoolbook" charset="0"/>
                <a:cs typeface="Century Schoolbook" charset="0"/>
                <a:hlinkClick r:id="rId7"/>
              </a:rPr>
              <a:t>1 John 3:19</a:t>
            </a: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It is something, which liberates (</a:t>
            </a:r>
            <a:r>
              <a:rPr lang="en-US" sz="2000">
                <a:latin typeface="Century Schoolbook" charset="0"/>
                <a:cs typeface="Century Schoolbook" charset="0"/>
                <a:hlinkClick r:id="rId8"/>
              </a:rPr>
              <a:t>John 8:32</a:t>
            </a: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 </a:t>
            </a:r>
          </a:p>
          <a:p>
            <a:pPr marL="0" indent="0">
              <a:buFontTx/>
              <a:buNone/>
            </a:pPr>
            <a:r>
              <a:rPr lang="en-US" sz="2000">
                <a:latin typeface="Century Schoolbook" charset="0"/>
                <a:cs typeface="Century Schoolbook" charset="0"/>
              </a:rPr>
              <a:t>It is something, which is the gift of the Holy Spirit, sent by Jesus Christ (</a:t>
            </a:r>
            <a:r>
              <a:rPr lang="en-US" sz="2000">
                <a:latin typeface="Century Schoolbook" charset="0"/>
                <a:cs typeface="Century Schoolbook" charset="0"/>
                <a:hlinkClick r:id="rId9"/>
              </a:rPr>
              <a:t>John 16:13-14</a:t>
            </a:r>
            <a:r>
              <a:rPr lang="en-US" sz="2000">
                <a:latin typeface="Century Schoolbook" charset="0"/>
                <a:cs typeface="Century Schoolbook" charset="0"/>
              </a:rPr>
              <a:t>).</a:t>
            </a:r>
          </a:p>
          <a:p>
            <a:pPr marL="0" indent="0">
              <a:buFontTx/>
              <a:buNone/>
            </a:pPr>
            <a:endParaRPr lang="en-US" sz="1800">
              <a:latin typeface="Century Schoolbook" charset="0"/>
              <a:cs typeface="Century Schoolbook"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anim calcmode="lin" valueType="num">
                                      <p:cBhvr>
                                        <p:cTn id="4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1000"/>
                                        <p:tgtEl>
                                          <p:spTgt spid="3">
                                            <p:txEl>
                                              <p:pRg st="13" end="13"/>
                                            </p:txEl>
                                          </p:spTgt>
                                        </p:tgtEl>
                                      </p:cBhvr>
                                    </p:animEffect>
                                    <p:anim calcmode="lin" valueType="num">
                                      <p:cBhvr>
                                        <p:cTn id="5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13" end="13"/>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Effect transition="in" filter="fade">
                                      <p:cBhvr>
                                        <p:cTn id="63" dur="1000"/>
                                        <p:tgtEl>
                                          <p:spTgt spid="3">
                                            <p:txEl>
                                              <p:pRg st="15" end="15"/>
                                            </p:txEl>
                                          </p:spTgt>
                                        </p:tgtEl>
                                      </p:cBhvr>
                                    </p:animEffect>
                                    <p:anim calcmode="lin" valueType="num">
                                      <p:cBhvr>
                                        <p:cTn id="6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15" end="15"/>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15" end="1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495800"/>
          </a:xfrm>
          <a:solidFill>
            <a:srgbClr val="E6E6E0">
              <a:alpha val="90979"/>
            </a:srgbClr>
          </a:solidFill>
        </p:spPr>
        <p:txBody>
          <a:bodyPr/>
          <a:lstStyle/>
          <a:p>
            <a:pPr marL="0" indent="0" algn="ctr">
              <a:buNone/>
            </a:pPr>
            <a:r>
              <a:rPr lang="en-US" b="1" i="1" u="sng" dirty="0">
                <a:solidFill>
                  <a:srgbClr val="3366FF"/>
                </a:solidFill>
                <a:latin typeface="Chalkboard"/>
                <a:cs typeface="Chalkboard"/>
              </a:rPr>
              <a:t>Our challenge is threefold: </a:t>
            </a:r>
            <a:endParaRPr lang="en-US" u="sng" dirty="0">
              <a:solidFill>
                <a:srgbClr val="3366FF"/>
              </a:solidFill>
              <a:latin typeface="Chalkboard"/>
              <a:cs typeface="Chalkboard"/>
            </a:endParaRPr>
          </a:p>
          <a:p>
            <a:pPr marL="0" indent="0">
              <a:buNone/>
            </a:pPr>
            <a:endParaRPr lang="en-US" sz="2800" b="1" dirty="0" smtClean="0">
              <a:latin typeface="Chalkboard"/>
              <a:cs typeface="Chalkboard"/>
            </a:endParaRPr>
          </a:p>
          <a:p>
            <a:pPr marL="0" indent="0">
              <a:buNone/>
            </a:pPr>
            <a:r>
              <a:rPr lang="en-US" sz="2800" b="1" dirty="0" smtClean="0">
                <a:latin typeface="Chalkboard"/>
                <a:cs typeface="Chalkboard"/>
              </a:rPr>
              <a:t>First</a:t>
            </a:r>
            <a:r>
              <a:rPr lang="en-US" sz="2800" b="1" dirty="0">
                <a:latin typeface="Chalkboard"/>
                <a:cs typeface="Chalkboard"/>
              </a:rPr>
              <a:t>, we must determine to get involved.  </a:t>
            </a:r>
            <a:endParaRPr lang="en-US" sz="2800" dirty="0">
              <a:latin typeface="Chalkboard"/>
              <a:cs typeface="Chalkboard"/>
            </a:endParaRPr>
          </a:p>
          <a:p>
            <a:pPr marL="0" indent="0">
              <a:buNone/>
            </a:pPr>
            <a:endParaRPr lang="en-US" sz="2800" b="1" dirty="0" smtClean="0">
              <a:latin typeface="Chalkboard"/>
              <a:cs typeface="Chalkboard"/>
            </a:endParaRPr>
          </a:p>
          <a:p>
            <a:pPr marL="0" indent="0">
              <a:buNone/>
            </a:pPr>
            <a:r>
              <a:rPr lang="en-US" sz="2800" b="1" dirty="0" smtClean="0">
                <a:latin typeface="Chalkboard"/>
                <a:cs typeface="Chalkboard"/>
              </a:rPr>
              <a:t>Second</a:t>
            </a:r>
            <a:r>
              <a:rPr lang="en-US" sz="2800" b="1" dirty="0">
                <a:latin typeface="Chalkboard"/>
                <a:cs typeface="Chalkboard"/>
              </a:rPr>
              <a:t>, when someone confesses sin our job is not to condemn but to help.  </a:t>
            </a:r>
            <a:endParaRPr lang="en-US" sz="2800" dirty="0">
              <a:latin typeface="Chalkboard"/>
              <a:cs typeface="Chalkboard"/>
            </a:endParaRPr>
          </a:p>
          <a:p>
            <a:pPr marL="0" indent="0">
              <a:buFontTx/>
              <a:buNone/>
            </a:pPr>
            <a:endParaRPr lang="en-US" sz="2800" dirty="0" smtClean="0">
              <a:latin typeface="Arial" charset="0"/>
            </a:endParaRPr>
          </a:p>
          <a:p>
            <a:pPr marL="0" indent="0">
              <a:buNone/>
            </a:pPr>
            <a:r>
              <a:rPr lang="en-US" sz="2800" b="1" dirty="0">
                <a:latin typeface="Chalkboard"/>
                <a:cs typeface="Chalkboard"/>
              </a:rPr>
              <a:t>Third, when we struggle we need to ask for help. </a:t>
            </a:r>
            <a:endParaRPr lang="en-US" sz="2800" dirty="0">
              <a:latin typeface="Chalkboard"/>
              <a:cs typeface="Chalkboard"/>
            </a:endParaRPr>
          </a:p>
          <a:p>
            <a:pPr marL="0" indent="0">
              <a:buFontTx/>
              <a:buNone/>
            </a:pPr>
            <a:endParaRPr lang="en-US" dirty="0">
              <a:latin typeface="Arial" charset="0"/>
            </a:endParaRPr>
          </a:p>
        </p:txBody>
      </p:sp>
      <p:sp>
        <p:nvSpPr>
          <p:cNvPr id="2" name="Rectangle 1"/>
          <p:cNvSpPr/>
          <p:nvPr/>
        </p:nvSpPr>
        <p:spPr>
          <a:xfrm>
            <a:off x="3886200" y="4495800"/>
            <a:ext cx="5257800" cy="1676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p>
          <a:p>
            <a:pPr algn="ctr"/>
            <a:r>
              <a:rPr lang="en-US" sz="2400" b="1" i="1" dirty="0" smtClean="0">
                <a:solidFill>
                  <a:srgbClr val="3366FF"/>
                </a:solidFill>
                <a:latin typeface="Century Gothic"/>
                <a:cs typeface="Century Gothic"/>
              </a:rPr>
              <a:t>If </a:t>
            </a:r>
            <a:r>
              <a:rPr lang="en-US" sz="2400" b="1" i="1" dirty="0">
                <a:solidFill>
                  <a:srgbClr val="3366FF"/>
                </a:solidFill>
                <a:latin typeface="Century Gothic"/>
                <a:cs typeface="Century Gothic"/>
              </a:rPr>
              <a:t>you were on trial for being a follower of Jesus, would there be </a:t>
            </a:r>
            <a:r>
              <a:rPr lang="en-US" sz="2400" b="1" i="1" u="sng" dirty="0">
                <a:solidFill>
                  <a:srgbClr val="3366FF"/>
                </a:solidFill>
                <a:latin typeface="Century Gothic"/>
                <a:cs typeface="Century Gothic"/>
              </a:rPr>
              <a:t>enough evidence </a:t>
            </a:r>
            <a:r>
              <a:rPr lang="en-US" sz="2400" b="1" i="1" dirty="0">
                <a:solidFill>
                  <a:srgbClr val="3366FF"/>
                </a:solidFill>
                <a:latin typeface="Century Gothic"/>
                <a:cs typeface="Century Gothic"/>
              </a:rPr>
              <a:t>in your life to convict you?”  </a:t>
            </a:r>
          </a:p>
          <a:p>
            <a:pPr algn="ctr"/>
            <a:endParaRPr lang="en-US" sz="2400" dirty="0">
              <a:solidFill>
                <a:srgbClr val="3366FF"/>
              </a:solidFill>
            </a:endParaRPr>
          </a:p>
        </p:txBody>
      </p:sp>
    </p:spTree>
    <p:extLst>
      <p:ext uri="{BB962C8B-B14F-4D97-AF65-F5344CB8AC3E}">
        <p14:creationId xmlns:p14="http://schemas.microsoft.com/office/powerpoint/2010/main" val="1823972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 calcmode="lin" valueType="num">
                                      <p:cBhvr>
                                        <p:cTn id="31" dur="500" fill="hold"/>
                                        <p:tgtEl>
                                          <p:spTgt spid="2"/>
                                        </p:tgtEl>
                                        <p:attrNameLst>
                                          <p:attrName>style.rotation</p:attrName>
                                        </p:attrNameLst>
                                      </p:cBhvr>
                                      <p:tavLst>
                                        <p:tav tm="0">
                                          <p:val>
                                            <p:fltVal val="360"/>
                                          </p:val>
                                        </p:tav>
                                        <p:tav tm="100000">
                                          <p:val>
                                            <p:fltVal val="0"/>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p:txBody>
          <a:bodyPr/>
          <a:lstStyle/>
          <a:p>
            <a:endParaRPr lang="en-US">
              <a:latin typeface="Arial" charset="0"/>
            </a:endParaRPr>
          </a:p>
        </p:txBody>
      </p:sp>
      <p:sp>
        <p:nvSpPr>
          <p:cNvPr id="43010" name="Subtitle 2"/>
          <p:cNvSpPr>
            <a:spLocks noGrp="1"/>
          </p:cNvSpPr>
          <p:nvPr>
            <p:ph type="subTitle" idx="1"/>
          </p:nvPr>
        </p:nvSpPr>
        <p:spPr/>
        <p:txBody>
          <a:bodyPr/>
          <a:lstStyle/>
          <a:p>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456</TotalTime>
  <Words>289</Words>
  <Application>Microsoft Macintosh PowerPoint</Application>
  <PresentationFormat>On-screen Show (4:3)</PresentationFormat>
  <Paragraphs>43</Paragraphs>
  <Slides>7</Slides>
  <Notes>0</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Bailey</dc:creator>
  <cp:lastModifiedBy>Steve Garrett</cp:lastModifiedBy>
  <cp:revision>105</cp:revision>
  <dcterms:created xsi:type="dcterms:W3CDTF">2010-04-26T15:37:39Z</dcterms:created>
  <dcterms:modified xsi:type="dcterms:W3CDTF">2015-11-22T12:28:34Z</dcterms:modified>
</cp:coreProperties>
</file>