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0A17-6ECA-46A5-90BB-3302CBF93CF4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FCDECE-44E1-43AC-BFA8-86A1D16C64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0A17-6ECA-46A5-90BB-3302CBF93CF4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CDECE-44E1-43AC-BFA8-86A1D16C64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9FCDECE-44E1-43AC-BFA8-86A1D16C649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0A17-6ECA-46A5-90BB-3302CBF93CF4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0A17-6ECA-46A5-90BB-3302CBF93CF4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9FCDECE-44E1-43AC-BFA8-86A1D16C64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0A17-6ECA-46A5-90BB-3302CBF93CF4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FCDECE-44E1-43AC-BFA8-86A1D16C649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2BD0A17-6ECA-46A5-90BB-3302CBF93CF4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CDECE-44E1-43AC-BFA8-86A1D16C64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0A17-6ECA-46A5-90BB-3302CBF93CF4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9FCDECE-44E1-43AC-BFA8-86A1D16C649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0A17-6ECA-46A5-90BB-3302CBF93CF4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9FCDECE-44E1-43AC-BFA8-86A1D16C64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0A17-6ECA-46A5-90BB-3302CBF93CF4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FCDECE-44E1-43AC-BFA8-86A1D16C64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FCDECE-44E1-43AC-BFA8-86A1D16C649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0A17-6ECA-46A5-90BB-3302CBF93CF4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9FCDECE-44E1-43AC-BFA8-86A1D16C649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2BD0A17-6ECA-46A5-90BB-3302CBF93CF4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2BD0A17-6ECA-46A5-90BB-3302CBF93CF4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FCDECE-44E1-43AC-BFA8-86A1D16C649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725168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JOHN  12:20-25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1143000"/>
            <a:ext cx="7772400" cy="2057400"/>
          </a:xfrm>
        </p:spPr>
        <p:txBody>
          <a:bodyPr/>
          <a:lstStyle/>
          <a:p>
            <a:pPr algn="ctr"/>
            <a:r>
              <a:rPr lang="en-US" dirty="0" smtClean="0"/>
              <a:t>“WE  WOULD  SEE  JESUS”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Greeks Sought Him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Whom the Jewish rulers sought to kill.</a:t>
            </a:r>
          </a:p>
          <a:p>
            <a:r>
              <a:rPr lang="en-US" dirty="0" smtClean="0"/>
              <a:t>Such extreme reactions.</a:t>
            </a:r>
          </a:p>
          <a:p>
            <a:r>
              <a:rPr lang="en-US" dirty="0" smtClean="0"/>
              <a:t>Which Jesus – The one the rulers hated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The one we imagine for ourselves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The one God presents to us</a:t>
            </a:r>
          </a:p>
          <a:p>
            <a:pPr>
              <a:buNone/>
            </a:pPr>
            <a:r>
              <a:rPr lang="en-US" dirty="0" smtClean="0"/>
              <a:t>It is imperative we see the proper one for the proper reason – John 14:6</a:t>
            </a:r>
            <a:endParaRPr lang="en-US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Reject Without Consideration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 “just because”.</a:t>
            </a:r>
          </a:p>
          <a:p>
            <a:r>
              <a:rPr lang="en-US" dirty="0" smtClean="0"/>
              <a:t>Some as a reaction to members.</a:t>
            </a:r>
          </a:p>
          <a:p>
            <a:r>
              <a:rPr lang="en-US" dirty="0" smtClean="0"/>
              <a:t>Or children of members.</a:t>
            </a:r>
          </a:p>
          <a:p>
            <a:r>
              <a:rPr lang="en-US" dirty="0" smtClean="0"/>
              <a:t>John 5:39-40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Seek Out of Curiosity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Greeks of the text?</a:t>
            </a:r>
          </a:p>
          <a:p>
            <a:r>
              <a:rPr lang="en-US" dirty="0" smtClean="0"/>
              <a:t>Herod – Luke 23:8</a:t>
            </a:r>
          </a:p>
          <a:p>
            <a:r>
              <a:rPr lang="en-US" dirty="0" smtClean="0"/>
              <a:t>For a blessing? – John 6:26; Matt. 15:21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for Genuine Reasons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worship – Matt. 2:2</a:t>
            </a:r>
          </a:p>
          <a:p>
            <a:r>
              <a:rPr lang="en-US" dirty="0" smtClean="0"/>
              <a:t>Impulse of a distresses soul – Luke 7:36-50</a:t>
            </a:r>
          </a:p>
          <a:p>
            <a:r>
              <a:rPr lang="en-US" dirty="0" smtClean="0"/>
              <a:t>Fellowship w/our maker – I John 1:6-7</a:t>
            </a:r>
          </a:p>
          <a:p>
            <a:r>
              <a:rPr lang="en-US" dirty="0" smtClean="0"/>
              <a:t>Longing for light – John 6:68</a:t>
            </a:r>
          </a:p>
          <a:p>
            <a:r>
              <a:rPr lang="en-US" dirty="0" smtClean="0"/>
              <a:t>He invited us – Matt. 11:28-30</a:t>
            </a:r>
          </a:p>
          <a:p>
            <a:r>
              <a:rPr lang="en-US" dirty="0" smtClean="0"/>
              <a:t>Interest kindled by a follower – I Peter 3:1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May We See Him?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nature, as creator – Psa. 19:1; John 1:1-3</a:t>
            </a:r>
          </a:p>
          <a:p>
            <a:r>
              <a:rPr lang="en-US" dirty="0" smtClean="0"/>
              <a:t>In the Word, as Light and Hope – John 8:12; Col. 2:3</a:t>
            </a:r>
          </a:p>
          <a:p>
            <a:r>
              <a:rPr lang="en-US" dirty="0" smtClean="0"/>
              <a:t>In His disciples, as the Great Example – I Pet. 2:21</a:t>
            </a:r>
          </a:p>
          <a:p>
            <a:r>
              <a:rPr lang="en-US" dirty="0" smtClean="0"/>
              <a:t>In Bethlehem, as the Incarnate Son – John 1:14</a:t>
            </a:r>
          </a:p>
          <a:p>
            <a:r>
              <a:rPr lang="en-US" dirty="0" smtClean="0"/>
              <a:t>In Gethsemane, as the Suffering Son – Luke 22:44</a:t>
            </a:r>
          </a:p>
          <a:p>
            <a:r>
              <a:rPr lang="en-US" dirty="0" smtClean="0"/>
              <a:t>On Calvary, as the Redeemer – Heb. 2:9</a:t>
            </a:r>
          </a:p>
          <a:p>
            <a:r>
              <a:rPr lang="en-US" dirty="0" smtClean="0"/>
              <a:t>In His resurrection, as Victor – Rom. 1:4</a:t>
            </a:r>
          </a:p>
          <a:p>
            <a:r>
              <a:rPr lang="en-US" dirty="0" smtClean="0"/>
              <a:t>On the throne, as King of kings – Acts 2:29-36</a:t>
            </a:r>
          </a:p>
          <a:p>
            <a:r>
              <a:rPr lang="en-US" dirty="0" smtClean="0"/>
              <a:t>In judgment, as judge of all – Matt. 25:31-32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Seeing The Real Jesus…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Should lead to obedience, first principles and as a living sacrifice.</a:t>
            </a:r>
          </a:p>
          <a:p>
            <a:r>
              <a:rPr lang="en-US" dirty="0" smtClean="0"/>
              <a:t>Glory – Phil. 3:20f</a:t>
            </a:r>
          </a:p>
          <a:p>
            <a:r>
              <a:rPr lang="en-US" dirty="0" smtClean="0"/>
              <a:t>Heirs of God and joint heirs w/Jesus – Romans 8:16-18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</TotalTime>
  <Words>298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“WE  WOULD  SEE  JESUS”</vt:lpstr>
      <vt:lpstr>The Greeks Sought Him</vt:lpstr>
      <vt:lpstr>Many Reject Without Consideration</vt:lpstr>
      <vt:lpstr>Some Seek Out of Curiosity</vt:lpstr>
      <vt:lpstr>Some for Genuine Reasons</vt:lpstr>
      <vt:lpstr>Where May We See Him?</vt:lpstr>
      <vt:lpstr>Seeing The Real Jesus…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“WE  WOULD  SEE  JESUS”</dc:title>
  <dc:creator>Bellaire Church</dc:creator>
  <cp:lastModifiedBy>Bellaire Church</cp:lastModifiedBy>
  <cp:revision>5</cp:revision>
  <dcterms:created xsi:type="dcterms:W3CDTF">2013-11-30T17:43:07Z</dcterms:created>
  <dcterms:modified xsi:type="dcterms:W3CDTF">2013-11-30T18:24:18Z</dcterms:modified>
</cp:coreProperties>
</file>