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3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8BBC3DF-1F8E-4A01-B336-36B037993DBC}" type="datetimeFigureOut">
              <a:rPr lang="en-US" smtClean="0"/>
              <a:t>12/14/2013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926488-FAF9-4F56-8E7E-1504943AF71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926488-FAF9-4F56-8E7E-1504943AF7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926488-FAF9-4F56-8E7E-1504943AF7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926488-FAF9-4F56-8E7E-1504943AF7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8BBC3DF-1F8E-4A01-B336-36B037993DBC}" type="datetimeFigureOut">
              <a:rPr lang="en-US" smtClean="0"/>
              <a:t>12/14/2013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926488-FAF9-4F56-8E7E-1504943AF71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5926488-FAF9-4F56-8E7E-1504943AF71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5926488-FAF9-4F56-8E7E-1504943AF71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926488-FAF9-4F56-8E7E-1504943AF71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8BBC3DF-1F8E-4A01-B336-36B037993DBC}" type="datetimeFigureOut">
              <a:rPr lang="en-US" smtClean="0"/>
              <a:t>12/14/2013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926488-FAF9-4F56-8E7E-1504943AF7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8BBC3DF-1F8E-4A01-B336-36B037993DBC}" type="datetimeFigureOut">
              <a:rPr lang="en-US" smtClean="0"/>
              <a:t>12/14/2013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926488-FAF9-4F56-8E7E-1504943AF71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8BBC3DF-1F8E-4A01-B336-36B037993DBC}" type="datetimeFigureOut">
              <a:rPr lang="en-US" smtClean="0"/>
              <a:t>12/14/2013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926488-FAF9-4F56-8E7E-1504943AF71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8BBC3DF-1F8E-4A01-B336-36B037993DBC}" type="datetimeFigureOut">
              <a:rPr lang="en-US" smtClean="0"/>
              <a:t>12/14/2013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5926488-FAF9-4F56-8E7E-1504943AF71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WHAT  MAKES  IT  THE  “LORD’S”  SUPPER?</a:t>
            </a:r>
            <a:endParaRPr lang="en-US" dirty="0"/>
          </a:p>
        </p:txBody>
      </p:sp>
      <p:sp>
        <p:nvSpPr>
          <p:cNvPr id="3" name="Subtitle 2"/>
          <p:cNvSpPr>
            <a:spLocks noGrp="1"/>
          </p:cNvSpPr>
          <p:nvPr>
            <p:ph type="subTitle" idx="1"/>
          </p:nvPr>
        </p:nvSpPr>
        <p:spPr/>
        <p:txBody>
          <a:bodyPr/>
          <a:lstStyle/>
          <a:p>
            <a:pPr algn="ctr"/>
            <a:r>
              <a:rPr lang="en-US" dirty="0" smtClean="0"/>
              <a:t>I Cor. 11:17-34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Worship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“Worship is what we were created for. This is the final end of all existence -  the worship of God. God created the universe so that it would display the worth of His glory. And He created us so that we would see this glory and reflect it by knowing and loving it – with all our heart, soul, mind and strength. The church needs to build a common vision of what worship is and what we are gathered to do on Sunday morning and scattered to do on Monday morning.” John Piper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Can Worship Be A Mockery?</a:t>
            </a:r>
            <a:endParaRPr lang="en-US" dirty="0"/>
          </a:p>
        </p:txBody>
      </p:sp>
      <p:sp>
        <p:nvSpPr>
          <p:cNvPr id="3" name="Content Placeholder 2"/>
          <p:cNvSpPr>
            <a:spLocks noGrp="1"/>
          </p:cNvSpPr>
          <p:nvPr>
            <p:ph idx="1"/>
          </p:nvPr>
        </p:nvSpPr>
        <p:spPr/>
        <p:txBody>
          <a:bodyPr/>
          <a:lstStyle/>
          <a:p>
            <a:r>
              <a:rPr lang="en-US" dirty="0" smtClean="0"/>
              <a:t>Yes, it was at Corinth.</a:t>
            </a:r>
          </a:p>
          <a:p>
            <a:r>
              <a:rPr lang="en-US" dirty="0" smtClean="0"/>
              <a:t>Hopefully not at Bellaire.</a:t>
            </a:r>
          </a:p>
          <a:p>
            <a:r>
              <a:rPr lang="en-US" dirty="0" smtClean="0"/>
              <a:t>Our spirit and demeanor must center on the Lord.</a:t>
            </a:r>
          </a:p>
          <a:p>
            <a:r>
              <a:rPr lang="en-US" dirty="0" smtClean="0"/>
              <a:t>Common meals at home. v. 22, 34</a:t>
            </a:r>
          </a:p>
          <a:p>
            <a:r>
              <a:rPr lang="en-US" dirty="0" smtClean="0"/>
              <a:t>How does the Lord’s Supper express our treasuring of Jesus Life and death?</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“Remembering”</a:t>
            </a:r>
            <a:endParaRPr lang="en-US" dirty="0"/>
          </a:p>
        </p:txBody>
      </p:sp>
      <p:sp>
        <p:nvSpPr>
          <p:cNvPr id="3" name="Content Placeholder 2"/>
          <p:cNvSpPr>
            <a:spLocks noGrp="1"/>
          </p:cNvSpPr>
          <p:nvPr>
            <p:ph idx="1"/>
          </p:nvPr>
        </p:nvSpPr>
        <p:spPr/>
        <p:txBody>
          <a:bodyPr/>
          <a:lstStyle/>
          <a:p>
            <a:r>
              <a:rPr lang="en-US" dirty="0" smtClean="0"/>
              <a:t>Vs. 24-25</a:t>
            </a:r>
          </a:p>
          <a:p>
            <a:r>
              <a:rPr lang="en-US" dirty="0" smtClean="0"/>
              <a:t>The most important death in history!</a:t>
            </a:r>
          </a:p>
          <a:p>
            <a:r>
              <a:rPr lang="en-US" dirty="0" smtClean="0"/>
              <a:t>Do we feel its preciousness?</a:t>
            </a:r>
          </a:p>
          <a:p>
            <a:r>
              <a:rPr lang="en-US" dirty="0" smtClean="0"/>
              <a:t>Do we see His agony, His undeserved agony? – Isa. 53:7-8</a:t>
            </a:r>
          </a:p>
          <a:p>
            <a:r>
              <a:rPr lang="en-US" dirty="0" smtClean="0"/>
              <a:t>It’s in remembering that the matzo becomes “His flesh.”</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Proclaiming</a:t>
            </a:r>
            <a:endParaRPr lang="en-US" dirty="0"/>
          </a:p>
        </p:txBody>
      </p:sp>
      <p:sp>
        <p:nvSpPr>
          <p:cNvPr id="3" name="Content Placeholder 2"/>
          <p:cNvSpPr>
            <a:spLocks noGrp="1"/>
          </p:cNvSpPr>
          <p:nvPr>
            <p:ph idx="1"/>
          </p:nvPr>
        </p:nvSpPr>
        <p:spPr/>
        <p:txBody>
          <a:bodyPr/>
          <a:lstStyle/>
          <a:p>
            <a:r>
              <a:rPr lang="en-US" dirty="0" smtClean="0"/>
              <a:t>V. 26</a:t>
            </a:r>
          </a:p>
          <a:p>
            <a:r>
              <a:rPr lang="en-US" dirty="0" smtClean="0"/>
              <a:t>“Remember” – bring it to your mind.</a:t>
            </a:r>
          </a:p>
          <a:p>
            <a:r>
              <a:rPr lang="en-US" dirty="0" smtClean="0"/>
              <a:t>“Proclaim” – bring it to the mind of others.</a:t>
            </a:r>
          </a:p>
          <a:p>
            <a:r>
              <a:rPr lang="en-US" dirty="0" smtClean="0"/>
              <a:t>To each other and the world.</a:t>
            </a:r>
          </a:p>
          <a:p>
            <a:r>
              <a:rPr lang="en-US" dirty="0" smtClean="0"/>
              <a:t>Not all proclamations are with the same intensity.</a:t>
            </a:r>
          </a:p>
          <a:p>
            <a:r>
              <a:rPr lang="en-US" dirty="0" smtClean="0"/>
              <a:t>Retelling family stories – not all remember the same details.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Nourishment</a:t>
            </a:r>
            <a:endParaRPr lang="en-US" dirty="0"/>
          </a:p>
        </p:txBody>
      </p:sp>
      <p:sp>
        <p:nvSpPr>
          <p:cNvPr id="3" name="Content Placeholder 2"/>
          <p:cNvSpPr>
            <a:spLocks noGrp="1"/>
          </p:cNvSpPr>
          <p:nvPr>
            <p:ph idx="1"/>
          </p:nvPr>
        </p:nvSpPr>
        <p:spPr/>
        <p:txBody>
          <a:bodyPr/>
          <a:lstStyle/>
          <a:p>
            <a:r>
              <a:rPr lang="en-US" dirty="0" smtClean="0"/>
              <a:t>I Cor. 10:16</a:t>
            </a:r>
          </a:p>
          <a:p>
            <a:r>
              <a:rPr lang="en-US" dirty="0" smtClean="0"/>
              <a:t>It’s called a “supper”, but it doesn’t nourish the body</a:t>
            </a:r>
          </a:p>
          <a:p>
            <a:r>
              <a:rPr lang="en-US" dirty="0" smtClean="0"/>
              <a:t>The soul needs sustenance, too.</a:t>
            </a:r>
          </a:p>
          <a:p>
            <a:r>
              <a:rPr lang="en-US" dirty="0" smtClean="0"/>
              <a:t>Transubstantiation – the Catholic view.</a:t>
            </a:r>
          </a:p>
          <a:p>
            <a:r>
              <a:rPr lang="en-US" dirty="0" smtClean="0"/>
              <a:t>Consubstantiation – the Lutheran view.</a:t>
            </a:r>
          </a:p>
          <a:p>
            <a:r>
              <a:rPr lang="en-US" dirty="0" smtClean="0"/>
              <a:t>John 6:63 – the Christian view</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“New Covenant”</a:t>
            </a:r>
            <a:endParaRPr lang="en-US" dirty="0"/>
          </a:p>
        </p:txBody>
      </p:sp>
      <p:sp>
        <p:nvSpPr>
          <p:cNvPr id="3" name="Content Placeholder 2"/>
          <p:cNvSpPr>
            <a:spLocks noGrp="1"/>
          </p:cNvSpPr>
          <p:nvPr>
            <p:ph idx="1"/>
          </p:nvPr>
        </p:nvSpPr>
        <p:spPr/>
        <p:txBody>
          <a:bodyPr/>
          <a:lstStyle/>
          <a:p>
            <a:r>
              <a:rPr lang="en-US" dirty="0" smtClean="0"/>
              <a:t>I Cor. 11:25</a:t>
            </a:r>
          </a:p>
          <a:p>
            <a:r>
              <a:rPr lang="en-US" dirty="0" smtClean="0"/>
              <a:t>Cup not literally the new covenant</a:t>
            </a:r>
          </a:p>
          <a:p>
            <a:r>
              <a:rPr lang="en-US" dirty="0" smtClean="0"/>
              <a:t>Nor is the juice</a:t>
            </a:r>
          </a:p>
          <a:p>
            <a:r>
              <a:rPr lang="en-US" dirty="0" smtClean="0"/>
              <a:t>New Covenant is God’s commitment to save thru the sacrifice of Jesus.</a:t>
            </a:r>
          </a:p>
          <a:p>
            <a:r>
              <a:rPr lang="en-US" dirty="0" smtClean="0"/>
              <a:t>The Lord’s Supper reminds us to remember Him and live for Him.</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No one more worthy of memory.</a:t>
            </a:r>
          </a:p>
          <a:p>
            <a:r>
              <a:rPr lang="en-US" dirty="0" smtClean="0"/>
              <a:t>No one more worthy to be proclaimed.</a:t>
            </a:r>
          </a:p>
          <a:p>
            <a:r>
              <a:rPr lang="en-US" dirty="0" smtClean="0"/>
              <a:t>No one can strengthen us like He can.</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TotalTime>
  <Words>374</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WHAT  MAKES  IT  THE  “LORD’S”  SUPPER?</vt:lpstr>
      <vt:lpstr>Worship</vt:lpstr>
      <vt:lpstr>Can Worship Be A Mockery?</vt:lpstr>
      <vt:lpstr>“Remembering”</vt:lpstr>
      <vt:lpstr>Proclaiming</vt:lpstr>
      <vt:lpstr>Nourishment</vt:lpstr>
      <vt:lpstr>“New Covenant”</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IT  THE  “LORD’S”  SUPPER?</dc:title>
  <dc:creator>Bellaire Church</dc:creator>
  <cp:lastModifiedBy>Bellaire Church</cp:lastModifiedBy>
  <cp:revision>3</cp:revision>
  <dcterms:created xsi:type="dcterms:W3CDTF">2013-12-14T17:51:38Z</dcterms:created>
  <dcterms:modified xsi:type="dcterms:W3CDTF">2013-12-14T18:19:40Z</dcterms:modified>
</cp:coreProperties>
</file>