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D9A2E9-9F34-46EF-ACB9-747ECDED5D39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1B1EF5-223F-472C-8444-88C7B70BFF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533400"/>
            <a:ext cx="5805268" cy="2209800"/>
          </a:xfrm>
        </p:spPr>
        <p:txBody>
          <a:bodyPr/>
          <a:lstStyle/>
          <a:p>
            <a:pPr algn="ctr"/>
            <a:r>
              <a:rPr lang="en-US" dirty="0" smtClean="0"/>
              <a:t>WHEN  GOD  SAYS  “NO”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539864"/>
            <a:ext cx="5802220" cy="21751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2 Cor. 12:7-9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Your Faith Waver…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pray and don’t get a positive response?</a:t>
            </a:r>
          </a:p>
          <a:p>
            <a:r>
              <a:rPr lang="en-US" dirty="0" smtClean="0"/>
              <a:t>The Fervent Prayer is supposed to “work”.</a:t>
            </a:r>
          </a:p>
          <a:p>
            <a:r>
              <a:rPr lang="en-US" dirty="0" smtClean="0"/>
              <a:t>Like Hezekiah, we may even shed tears.</a:t>
            </a:r>
          </a:p>
          <a:p>
            <a:r>
              <a:rPr lang="en-US" dirty="0" smtClean="0"/>
              <a:t>We ask, “</a:t>
            </a:r>
            <a:r>
              <a:rPr lang="en-US" b="1" dirty="0" smtClean="0"/>
              <a:t>Why</a:t>
            </a:r>
            <a:r>
              <a:rPr lang="en-US" dirty="0" smtClean="0"/>
              <a:t> doesn’t God answer?”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“Delayed”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and the </a:t>
            </a:r>
            <a:r>
              <a:rPr lang="en-US" dirty="0" err="1" smtClean="0"/>
              <a:t>Syrophoenician</a:t>
            </a:r>
            <a:r>
              <a:rPr lang="en-US" dirty="0" smtClean="0"/>
              <a:t> woman – Matt. 15:21-28.</a:t>
            </a:r>
          </a:p>
          <a:p>
            <a:r>
              <a:rPr lang="en-US" dirty="0" err="1" smtClean="0"/>
              <a:t>Jairus</a:t>
            </a:r>
            <a:r>
              <a:rPr lang="en-US" dirty="0" smtClean="0"/>
              <a:t> daughter – Mark 5:21-43</a:t>
            </a:r>
          </a:p>
          <a:p>
            <a:r>
              <a:rPr lang="en-US" dirty="0" smtClean="0"/>
              <a:t>Lazarus, Mary and Martha – John 11</a:t>
            </a:r>
          </a:p>
          <a:p>
            <a:r>
              <a:rPr lang="en-US" dirty="0" smtClean="0"/>
              <a:t>Jesus prayer from the cross, “forgive them” – the means to forgiveness doesn’t come till Pentecost.</a:t>
            </a:r>
          </a:p>
          <a:p>
            <a:r>
              <a:rPr lang="en-US" dirty="0" smtClean="0"/>
              <a:t>Saints beneath the altar – Rev. 6:9-11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Hindrances To our Prayers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 embraced – Isa. 59:1-2;   I Peter 3:10-12</a:t>
            </a:r>
          </a:p>
          <a:p>
            <a:r>
              <a:rPr lang="en-US" dirty="0" smtClean="0"/>
              <a:t>A grudge held – Matt. 6:9-15</a:t>
            </a:r>
          </a:p>
          <a:p>
            <a:r>
              <a:rPr lang="en-US" dirty="0" smtClean="0"/>
              <a:t>Doubting – James 1:5-7</a:t>
            </a:r>
          </a:p>
          <a:p>
            <a:r>
              <a:rPr lang="en-US" dirty="0" smtClean="0"/>
              <a:t>Proper wording of our request –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Why do we want what we want – James 4:3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How do we pray for someone’s soul?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Extension of life – is it reasonable?  Will it benefit the kingdom?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God’s “No”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Moses – Deut. 3:23-27</a:t>
            </a:r>
          </a:p>
          <a:p>
            <a:r>
              <a:rPr lang="en-US" dirty="0" smtClean="0"/>
              <a:t>Understanding God’s reasoning – 2 Cor. 12:7ff</a:t>
            </a:r>
          </a:p>
          <a:p>
            <a:r>
              <a:rPr lang="en-US" dirty="0" smtClean="0"/>
              <a:t>Jesus in Garden – was heard – Heb. 5:7-9</a:t>
            </a:r>
          </a:p>
          <a:p>
            <a:r>
              <a:rPr lang="en-US" dirty="0" smtClean="0"/>
              <a:t>“Thy Will Be Done”</a:t>
            </a:r>
          </a:p>
          <a:p>
            <a:r>
              <a:rPr lang="en-US" dirty="0" smtClean="0"/>
              <a:t>We will all see grief in our life. Confused, frustrated. Struggle and acceptance aren’t rebellion.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227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WHEN  GOD  SAYS  “NO”</vt:lpstr>
      <vt:lpstr>Does Your Faith Waver…</vt:lpstr>
      <vt:lpstr>“Delayed” Response</vt:lpstr>
      <vt:lpstr>Hindrances To our Prayers</vt:lpstr>
      <vt:lpstr>Accepting God’s “No”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 GOD  SAYS  “NO”</dc:title>
  <dc:creator>Bellaire Church</dc:creator>
  <cp:lastModifiedBy>Bellaire Church</cp:lastModifiedBy>
  <cp:revision>6</cp:revision>
  <dcterms:created xsi:type="dcterms:W3CDTF">2013-04-20T17:10:49Z</dcterms:created>
  <dcterms:modified xsi:type="dcterms:W3CDTF">2013-04-20T18:10:13Z</dcterms:modified>
</cp:coreProperties>
</file>