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C068-3FD7-46D0-9D0D-DF3731379C9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AC425-8B73-4F82-9266-B84D9624A8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C068-3FD7-46D0-9D0D-DF3731379C9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AC425-8B73-4F82-9266-B84D9624A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C068-3FD7-46D0-9D0D-DF3731379C9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AC425-8B73-4F82-9266-B84D9624A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C068-3FD7-46D0-9D0D-DF3731379C9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AC425-8B73-4F82-9266-B84D9624A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C068-3FD7-46D0-9D0D-DF3731379C9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AC425-8B73-4F82-9266-B84D9624A8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C068-3FD7-46D0-9D0D-DF3731379C9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AC425-8B73-4F82-9266-B84D9624A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C068-3FD7-46D0-9D0D-DF3731379C9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AC425-8B73-4F82-9266-B84D9624A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C068-3FD7-46D0-9D0D-DF3731379C9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AC425-8B73-4F82-9266-B84D9624A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C068-3FD7-46D0-9D0D-DF3731379C9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AC425-8B73-4F82-9266-B84D9624A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C068-3FD7-46D0-9D0D-DF3731379C9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AC425-8B73-4F82-9266-B84D9624A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C068-3FD7-46D0-9D0D-DF3731379C9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1AC425-8B73-4F82-9266-B84D9624A80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17C068-3FD7-46D0-9D0D-DF3731379C94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1AC425-8B73-4F82-9266-B84D9624A80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851648" cy="1676400"/>
          </a:xfrm>
        </p:spPr>
        <p:txBody>
          <a:bodyPr/>
          <a:lstStyle/>
          <a:p>
            <a:pPr algn="ctr"/>
            <a:r>
              <a:rPr lang="en-US" dirty="0" smtClean="0"/>
              <a:t>WHEN  TIME  BEGINS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33406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“Now the LORD said to Moses and Aaron in the land of Egypt, This month shall be the beginning of months for you; it is to be the first month of the year to you” (Ex. 12:1-2)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 About  Before?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had been the first month?</a:t>
            </a:r>
          </a:p>
          <a:p>
            <a:r>
              <a:rPr lang="en-US" dirty="0" smtClean="0"/>
              <a:t>Do slaves keep a calendar? Did anyone in Egypt?</a:t>
            </a:r>
          </a:p>
          <a:p>
            <a:r>
              <a:rPr lang="en-US" dirty="0" smtClean="0"/>
              <a:t>Shorter lesson than usual this morning.</a:t>
            </a:r>
          </a:p>
          <a:p>
            <a:r>
              <a:rPr lang="en-US" dirty="0" smtClean="0"/>
              <a:t>Sometimes the real message gets lost in the verbosity.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1:18-19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 beautiful prayer, and concept.</a:t>
            </a:r>
          </a:p>
          <a:p>
            <a:r>
              <a:rPr lang="en-US" dirty="0" smtClean="0"/>
              <a:t>In Ex. God determined to take a people to himself, bring them to the promised land.</a:t>
            </a:r>
          </a:p>
          <a:p>
            <a:r>
              <a:rPr lang="en-US" dirty="0" smtClean="0"/>
              <a:t>A shadow of good things to come – in Christ.</a:t>
            </a:r>
          </a:p>
          <a:p>
            <a:r>
              <a:rPr lang="en-US" dirty="0" smtClean="0"/>
              <a:t>Let us understand His will in our lives, and that it is accomplished by His omnipotent hand.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Jewish Sacrifices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 offering – Lev. 4</a:t>
            </a:r>
          </a:p>
          <a:p>
            <a:r>
              <a:rPr lang="en-US" dirty="0" smtClean="0"/>
              <a:t>Guilt offering – Lev. 19</a:t>
            </a:r>
          </a:p>
          <a:p>
            <a:r>
              <a:rPr lang="en-US" dirty="0" smtClean="0"/>
              <a:t>Peace offering (Wave offering) – Lev. 9</a:t>
            </a:r>
          </a:p>
          <a:p>
            <a:r>
              <a:rPr lang="en-US" dirty="0" smtClean="0"/>
              <a:t>Heave Offerings, Drink Offerings, Burnt Offerings, etc.</a:t>
            </a:r>
          </a:p>
          <a:p>
            <a:r>
              <a:rPr lang="en-US" dirty="0" smtClean="0"/>
              <a:t>Special Feasts:  Unleavened Bread; First Fruits; Weeks (Pentecost); Trumpets; Atonement; Tabernacles.</a:t>
            </a:r>
          </a:p>
          <a:p>
            <a:r>
              <a:rPr lang="en-US" dirty="0" smtClean="0"/>
              <a:t>Bur, first and foremost is this one in Ex. 12: Passover.</a:t>
            </a:r>
          </a:p>
          <a:p>
            <a:r>
              <a:rPr lang="en-US" dirty="0" smtClean="0"/>
              <a:t>Time begins here.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Christ, Our Passover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Cor. 5:7</a:t>
            </a:r>
          </a:p>
          <a:p>
            <a:r>
              <a:rPr lang="en-US" dirty="0" smtClean="0"/>
              <a:t>All sacrifices point to Our Lamb.</a:t>
            </a:r>
          </a:p>
          <a:p>
            <a:r>
              <a:rPr lang="en-US" dirty="0" smtClean="0"/>
              <a:t>How we cringe about the details of OT law.  They are of NO use to us. How wrong. The gospel in the OT.</a:t>
            </a:r>
          </a:p>
          <a:p>
            <a:r>
              <a:rPr lang="en-US" dirty="0" smtClean="0"/>
              <a:t>Christ – a “Surety” for us. Guarantees our debt.</a:t>
            </a:r>
          </a:p>
          <a:p>
            <a:r>
              <a:rPr lang="en-US" dirty="0" smtClean="0"/>
              <a:t>How dare I come, with all my imperfections about me, to a God of infinite holiness.</a:t>
            </a:r>
          </a:p>
          <a:p>
            <a:r>
              <a:rPr lang="en-US" dirty="0" smtClean="0"/>
              <a:t>My sins are buried in the grave with Christ.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“He that believeth…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me, though he were dead, yet shall he live…will never die…” (John 11:25-26).</a:t>
            </a:r>
          </a:p>
          <a:p>
            <a:r>
              <a:rPr lang="en-US" dirty="0" smtClean="0"/>
              <a:t>We never begin to live till we live to God.</a:t>
            </a:r>
          </a:p>
          <a:p>
            <a:r>
              <a:rPr lang="en-US" dirty="0" smtClean="0"/>
              <a:t>Passover – the night of deliverance: staff in hand, shoes on feet, loins girded.   Be Ready!</a:t>
            </a:r>
          </a:p>
          <a:p>
            <a:r>
              <a:rPr lang="en-US" dirty="0" smtClean="0"/>
              <a:t>Eph. 2:1-7</a:t>
            </a:r>
          </a:p>
          <a:p>
            <a:r>
              <a:rPr lang="en-US" dirty="0" smtClean="0"/>
              <a:t>2 Cor. 6:16-7:1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Blood of the Passover Lamb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doorpost and lintel – they passed thru it to freedom.</a:t>
            </a:r>
          </a:p>
          <a:p>
            <a:r>
              <a:rPr lang="en-US" dirty="0" smtClean="0"/>
              <a:t>Thru His blood we pass to freedom.</a:t>
            </a:r>
          </a:p>
          <a:p>
            <a:r>
              <a:rPr lang="en-US" dirty="0" smtClean="0"/>
              <a:t>Have you done that?</a:t>
            </a:r>
          </a:p>
          <a:p>
            <a:r>
              <a:rPr lang="en-US" dirty="0" smtClean="0"/>
              <a:t>Rom. 6:3;   Acts 22:16;  Eph. 1:7.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407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WHEN  TIME  BEGINS</vt:lpstr>
      <vt:lpstr>What  About  Before?</vt:lpstr>
      <vt:lpstr>Ephesians 1:18-19</vt:lpstr>
      <vt:lpstr>Jewish Sacrifices</vt:lpstr>
      <vt:lpstr>Christ, Our Passover</vt:lpstr>
      <vt:lpstr>“He that believeth…</vt:lpstr>
      <vt:lpstr>The Blood of the Passover Lamb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 TIME  BEGINS</dc:title>
  <dc:creator>Bellaire Church</dc:creator>
  <cp:lastModifiedBy>Bellaire Church</cp:lastModifiedBy>
  <cp:revision>5</cp:revision>
  <dcterms:created xsi:type="dcterms:W3CDTF">2013-08-30T18:40:56Z</dcterms:created>
  <dcterms:modified xsi:type="dcterms:W3CDTF">2013-08-30T19:29:07Z</dcterms:modified>
</cp:coreProperties>
</file>