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4" r:id="rId7"/>
    <p:sldId id="263" r:id="rId8"/>
    <p:sldId id="265" r:id="rId9"/>
    <p:sldId id="270" r:id="rId10"/>
    <p:sldId id="269"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DD0"/>
    <a:srgbClr val="F78A2F"/>
    <a:srgbClr val="EAD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66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83CD5-A4E8-234E-875A-D5B7CA7CD38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300167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83CD5-A4E8-234E-875A-D5B7CA7CD38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218374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83CD5-A4E8-234E-875A-D5B7CA7CD38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376499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83CD5-A4E8-234E-875A-D5B7CA7CD38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354690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83CD5-A4E8-234E-875A-D5B7CA7CD38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129476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83CD5-A4E8-234E-875A-D5B7CA7CD38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8386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83CD5-A4E8-234E-875A-D5B7CA7CD38D}" type="datetimeFigureOut">
              <a:rPr lang="en-US" smtClean="0"/>
              <a:t>5/26/2013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207116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83CD5-A4E8-234E-875A-D5B7CA7CD38D}" type="datetimeFigureOut">
              <a:rPr lang="en-US" smtClean="0"/>
              <a:t>5/26/2013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237115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83CD5-A4E8-234E-875A-D5B7CA7CD38D}" type="datetimeFigureOut">
              <a:rPr lang="en-US" smtClean="0"/>
              <a:t>5/26/2013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167341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83CD5-A4E8-234E-875A-D5B7CA7CD38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80141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83CD5-A4E8-234E-875A-D5B7CA7CD38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E3BE-5EB6-6348-A751-6CA39103ED2C}" type="slidenum">
              <a:rPr lang="en-US" smtClean="0"/>
              <a:t>‹#›</a:t>
            </a:fld>
            <a:endParaRPr lang="en-US"/>
          </a:p>
        </p:txBody>
      </p:sp>
    </p:spTree>
    <p:extLst>
      <p:ext uri="{BB962C8B-B14F-4D97-AF65-F5344CB8AC3E}">
        <p14:creationId xmlns:p14="http://schemas.microsoft.com/office/powerpoint/2010/main" val="322876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83CD5-A4E8-234E-875A-D5B7CA7CD38D}" type="datetimeFigureOut">
              <a:rPr lang="en-US" smtClean="0"/>
              <a:t>5/26/2013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DE3BE-5EB6-6348-A751-6CA39103ED2C}" type="slidenum">
              <a:rPr lang="en-US" smtClean="0"/>
              <a:t>‹#›</a:t>
            </a:fld>
            <a:endParaRPr lang="en-US"/>
          </a:p>
        </p:txBody>
      </p:sp>
    </p:spTree>
    <p:extLst>
      <p:ext uri="{BB962C8B-B14F-4D97-AF65-F5344CB8AC3E}">
        <p14:creationId xmlns:p14="http://schemas.microsoft.com/office/powerpoint/2010/main" val="34056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0206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15900" y="228601"/>
            <a:ext cx="8661400" cy="4330700"/>
          </a:xfrm>
          <a:effectLst/>
        </p:spPr>
        <p:txBody>
          <a:bodyPr>
            <a:normAutofit lnSpcReduction="10000"/>
          </a:bodyPr>
          <a:lstStyle/>
          <a:p>
            <a:pPr marL="0" indent="0">
              <a:buNone/>
            </a:pPr>
            <a:r>
              <a:rPr lang="en-US" sz="3600" b="1" dirty="0">
                <a:solidFill>
                  <a:srgbClr val="FFFFFF"/>
                </a:solidFill>
              </a:rPr>
              <a:t>(v. 12) The eyes of the Lord watch over those who do right, and his ears are open to their prayers.</a:t>
            </a:r>
            <a:endParaRPr lang="en-US" sz="3600" dirty="0">
              <a:solidFill>
                <a:srgbClr val="FFFFFF"/>
              </a:solidFill>
            </a:endParaRPr>
          </a:p>
          <a:p>
            <a:pPr marL="0" indent="0">
              <a:buNone/>
            </a:pPr>
            <a:endParaRPr lang="en-US" b="1" dirty="0" smtClean="0">
              <a:solidFill>
                <a:srgbClr val="FFFFFF"/>
              </a:solidFill>
            </a:endParaRPr>
          </a:p>
          <a:p>
            <a:pPr marL="0" indent="0" algn="ctr">
              <a:buNone/>
            </a:pPr>
            <a:r>
              <a:rPr lang="en-US" sz="4400" b="1" dirty="0" smtClean="0">
                <a:solidFill>
                  <a:srgbClr val="FFFFFF"/>
                </a:solidFill>
              </a:rPr>
              <a:t>"</a:t>
            </a:r>
            <a:r>
              <a:rPr lang="en-US" sz="4400" b="1" dirty="0">
                <a:solidFill>
                  <a:srgbClr val="FFFFFF"/>
                </a:solidFill>
              </a:rPr>
              <a:t>The goodness of the heart is shown in deeds of </a:t>
            </a:r>
            <a:r>
              <a:rPr lang="en-US" sz="4400" b="1" dirty="0" smtClean="0">
                <a:solidFill>
                  <a:schemeClr val="bg1"/>
                </a:solidFill>
              </a:rPr>
              <a:t>peacefulness, gentleness and </a:t>
            </a:r>
            <a:r>
              <a:rPr lang="en-US" sz="4400" b="1" dirty="0">
                <a:solidFill>
                  <a:schemeClr val="bg1"/>
                </a:solidFill>
              </a:rPr>
              <a:t>kindness." </a:t>
            </a:r>
            <a:endParaRPr lang="en-US" sz="4400" dirty="0">
              <a:solidFill>
                <a:schemeClr val="bg1"/>
              </a:solidFill>
            </a:endParaRPr>
          </a:p>
          <a:p>
            <a:endParaRPr lang="en-US" dirty="0"/>
          </a:p>
        </p:txBody>
      </p:sp>
    </p:spTree>
    <p:extLst>
      <p:ext uri="{BB962C8B-B14F-4D97-AF65-F5344CB8AC3E}">
        <p14:creationId xmlns:p14="http://schemas.microsoft.com/office/powerpoint/2010/main" val="41138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8369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28600" y="177801"/>
            <a:ext cx="8724900" cy="4356100"/>
          </a:xfrm>
          <a:effectLst>
            <a:glow rad="63500">
              <a:schemeClr val="accent2">
                <a:satMod val="175000"/>
                <a:alpha val="40000"/>
              </a:schemeClr>
            </a:glow>
            <a:outerShdw blurRad="50800" dist="38100" dir="5400000" algn="t" rotWithShape="0">
              <a:prstClr val="black">
                <a:alpha val="40000"/>
              </a:prstClr>
            </a:outerShdw>
          </a:effectLst>
        </p:spPr>
        <p:txBody>
          <a:bodyPr>
            <a:noAutofit/>
          </a:bodyPr>
          <a:lstStyle/>
          <a:p>
            <a:pPr marL="0" indent="0">
              <a:buNone/>
            </a:pPr>
            <a:r>
              <a:rPr lang="en-US" sz="3600" b="1" dirty="0">
                <a:solidFill>
                  <a:schemeClr val="bg1"/>
                </a:solidFill>
              </a:rPr>
              <a:t>(v. 8-9) Finally, all of you should be of one mind, full of sympathy toward each other, loving one another with tender hearts and humble minds. Don't repay evil for evil. Don't retaliate when people say unkind things about you. Instead, pay them back with a blessing. That is what God wants you to do, and he will bless you for it.</a:t>
            </a:r>
            <a:endParaRPr lang="en-US" sz="3600" dirty="0">
              <a:solidFill>
                <a:schemeClr val="bg1"/>
              </a:solidFill>
            </a:endParaRPr>
          </a:p>
          <a:p>
            <a:pPr marL="0" indent="0">
              <a:buNone/>
            </a:pPr>
            <a:endParaRPr lang="en-US" sz="3600" dirty="0"/>
          </a:p>
        </p:txBody>
      </p:sp>
    </p:spTree>
    <p:extLst>
      <p:ext uri="{BB962C8B-B14F-4D97-AF65-F5344CB8AC3E}">
        <p14:creationId xmlns:p14="http://schemas.microsoft.com/office/powerpoint/2010/main" val="24060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54000" y="165101"/>
            <a:ext cx="8623300" cy="4381500"/>
          </a:xfrm>
          <a:effectLst>
            <a:glow rad="63500">
              <a:schemeClr val="accent2">
                <a:satMod val="175000"/>
                <a:alpha val="40000"/>
              </a:schemeClr>
            </a:glow>
          </a:effectLst>
        </p:spPr>
        <p:txBody>
          <a:bodyPr>
            <a:normAutofit/>
          </a:bodyPr>
          <a:lstStyle/>
          <a:p>
            <a:pPr marL="0" indent="0">
              <a:buNone/>
            </a:pPr>
            <a:r>
              <a:rPr lang="en-US" b="1" dirty="0">
                <a:solidFill>
                  <a:srgbClr val="FFFFFF"/>
                </a:solidFill>
              </a:rPr>
              <a:t>(v. 10) If you want a happy life and good days, keep your tongue from speaking evil, and keep your lips from telling lies. Turn away from evil and do good. Work hard at living in peace with others.</a:t>
            </a:r>
            <a:endParaRPr lang="en-US" dirty="0">
              <a:solidFill>
                <a:srgbClr val="FFFFFF"/>
              </a:solidFill>
            </a:endParaRPr>
          </a:p>
          <a:p>
            <a:pPr marL="0" indent="0">
              <a:buNone/>
            </a:pPr>
            <a:r>
              <a:rPr lang="en-US" b="1" dirty="0">
                <a:solidFill>
                  <a:srgbClr val="FFFFFF"/>
                </a:solidFill>
              </a:rPr>
              <a:t>THE GOOD LIFE!</a:t>
            </a:r>
            <a:r>
              <a:rPr lang="en-US" dirty="0">
                <a:solidFill>
                  <a:srgbClr val="FFFFFF"/>
                </a:solidFill>
              </a:rPr>
              <a:t> </a:t>
            </a:r>
          </a:p>
          <a:p>
            <a:pPr marL="0" indent="0">
              <a:buNone/>
            </a:pPr>
            <a:r>
              <a:rPr lang="en-US" dirty="0">
                <a:solidFill>
                  <a:srgbClr val="FFFFFF"/>
                </a:solidFill>
              </a:rPr>
              <a:t>First of all...</a:t>
            </a:r>
          </a:p>
          <a:p>
            <a:pPr marL="0" indent="0">
              <a:buNone/>
            </a:pPr>
            <a:r>
              <a:rPr lang="en-US" b="1" dirty="0">
                <a:solidFill>
                  <a:schemeClr val="bg1"/>
                </a:solidFill>
              </a:rPr>
              <a:t>1. CONSIDER WHAT YOU SAY BEFORE YOU SAY IT</a:t>
            </a:r>
          </a:p>
          <a:p>
            <a:pPr marL="0" indent="0">
              <a:buNone/>
            </a:pPr>
            <a:endParaRPr lang="en-US" dirty="0"/>
          </a:p>
        </p:txBody>
      </p:sp>
    </p:spTree>
    <p:extLst>
      <p:ext uri="{BB962C8B-B14F-4D97-AF65-F5344CB8AC3E}">
        <p14:creationId xmlns:p14="http://schemas.microsoft.com/office/powerpoint/2010/main" val="12900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28600" y="177801"/>
            <a:ext cx="8699500" cy="4368800"/>
          </a:xfrm>
          <a:effectLst>
            <a:glow rad="63500">
              <a:schemeClr val="accent2">
                <a:satMod val="175000"/>
                <a:alpha val="40000"/>
              </a:schemeClr>
            </a:glow>
          </a:effectLst>
        </p:spPr>
        <p:txBody>
          <a:bodyPr/>
          <a:lstStyle/>
          <a:p>
            <a:pPr marL="0" indent="0">
              <a:buNone/>
            </a:pPr>
            <a:r>
              <a:rPr lang="en-US" b="1" dirty="0">
                <a:solidFill>
                  <a:srgbClr val="FFFFFF"/>
                </a:solidFill>
              </a:rPr>
              <a:t>(v. 10) If you want a happy life and good days, keep your tongue from speaking evil, and keep your lips from telling lies.</a:t>
            </a:r>
            <a:endParaRPr lang="en-US" dirty="0">
              <a:solidFill>
                <a:srgbClr val="FFFFFF"/>
              </a:solidFill>
            </a:endParaRPr>
          </a:p>
          <a:p>
            <a:pPr marL="0" indent="0">
              <a:buNone/>
            </a:pPr>
            <a:r>
              <a:rPr lang="en-US" b="1" dirty="0">
                <a:solidFill>
                  <a:srgbClr val="FFFFFF"/>
                </a:solidFill>
              </a:rPr>
              <a:t>He committed no sin, and no deceit was found in his mouth. When he was abused he did not return abuse; when he suffered he did not threaten; but he entrusted himself to the one who judges justly. (1 Peter 2:22-24 NASV)</a:t>
            </a:r>
            <a:endParaRPr lang="en-US" dirty="0">
              <a:solidFill>
                <a:srgbClr val="FFFFFF"/>
              </a:solidFill>
            </a:endParaRPr>
          </a:p>
          <a:p>
            <a:endParaRPr lang="en-US" dirty="0"/>
          </a:p>
        </p:txBody>
      </p:sp>
    </p:spTree>
    <p:extLst>
      <p:ext uri="{BB962C8B-B14F-4D97-AF65-F5344CB8AC3E}">
        <p14:creationId xmlns:p14="http://schemas.microsoft.com/office/powerpoint/2010/main" val="34278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304800" y="190501"/>
            <a:ext cx="8597900" cy="4356100"/>
          </a:xfrm>
        </p:spPr>
        <p:txBody>
          <a:bodyPr>
            <a:normAutofit lnSpcReduction="10000"/>
          </a:bodyPr>
          <a:lstStyle/>
          <a:p>
            <a:pPr marL="0" indent="0">
              <a:buNone/>
            </a:pPr>
            <a:r>
              <a:rPr lang="en-US" b="1" dirty="0">
                <a:solidFill>
                  <a:srgbClr val="FFFFFF"/>
                </a:solidFill>
              </a:rPr>
              <a:t>(v. 10) ...keep your tongue from speaking evil, and keep your lips from telling lies</a:t>
            </a:r>
            <a:r>
              <a:rPr lang="en-US" b="1" dirty="0" smtClean="0">
                <a:solidFill>
                  <a:srgbClr val="FFFFFF"/>
                </a:solidFill>
              </a:rPr>
              <a:t>.</a:t>
            </a:r>
          </a:p>
          <a:p>
            <a:pPr marL="0" indent="0">
              <a:buNone/>
            </a:pPr>
            <a:endParaRPr lang="en-US" dirty="0">
              <a:solidFill>
                <a:srgbClr val="FFFFFF"/>
              </a:solidFill>
            </a:endParaRPr>
          </a:p>
          <a:p>
            <a:pPr marL="0" indent="0">
              <a:buNone/>
            </a:pPr>
            <a:r>
              <a:rPr lang="en-US" b="1" dirty="0">
                <a:solidFill>
                  <a:srgbClr val="FFFFFF"/>
                </a:solidFill>
              </a:rPr>
              <a:t>The tongue has the power of life and death, and those who use it will eat its fruit. (Proverbs 18:</a:t>
            </a:r>
            <a:r>
              <a:rPr lang="en-US" b="1" dirty="0" smtClean="0">
                <a:solidFill>
                  <a:srgbClr val="FFFFFF"/>
                </a:solidFill>
              </a:rPr>
              <a:t>21)</a:t>
            </a:r>
          </a:p>
          <a:p>
            <a:pPr marL="0" indent="0">
              <a:buNone/>
            </a:pPr>
            <a:endParaRPr lang="en-US" dirty="0">
              <a:solidFill>
                <a:srgbClr val="FFFFFF"/>
              </a:solidFill>
            </a:endParaRPr>
          </a:p>
          <a:p>
            <a:pPr marL="0" indent="0">
              <a:buNone/>
            </a:pPr>
            <a:r>
              <a:rPr lang="en-US" b="1" dirty="0">
                <a:solidFill>
                  <a:srgbClr val="FFFFFF"/>
                </a:solidFill>
              </a:rPr>
              <a:t>He who guards his lips guards his life, but he who speaks rashly comes to ruin. (Proverbs 13:3 NIV)</a:t>
            </a:r>
            <a:endParaRPr lang="en-US" dirty="0">
              <a:solidFill>
                <a:srgbClr val="FFFFFF"/>
              </a:solidFill>
            </a:endParaRPr>
          </a:p>
          <a:p>
            <a:pPr marL="0" indent="0">
              <a:buNone/>
            </a:pPr>
            <a:endParaRPr lang="en-US" dirty="0"/>
          </a:p>
        </p:txBody>
      </p:sp>
    </p:spTree>
    <p:extLst>
      <p:ext uri="{BB962C8B-B14F-4D97-AF65-F5344CB8AC3E}">
        <p14:creationId xmlns:p14="http://schemas.microsoft.com/office/powerpoint/2010/main" val="393680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79400" y="165101"/>
            <a:ext cx="8572500" cy="4394200"/>
          </a:xfrm>
        </p:spPr>
        <p:txBody>
          <a:bodyPr>
            <a:normAutofit/>
          </a:bodyPr>
          <a:lstStyle/>
          <a:p>
            <a:pPr marL="0" indent="0">
              <a:buNone/>
            </a:pPr>
            <a:r>
              <a:rPr lang="en-US" b="1" dirty="0">
                <a:solidFill>
                  <a:srgbClr val="FFFFFF"/>
                </a:solidFill>
              </a:rPr>
              <a:t>There is one who speaks rashly like the thrusts of the sword, but the tongue of the wise brings healing. (Proverbs 12:18 NASV)</a:t>
            </a:r>
            <a:endParaRPr lang="en-US" dirty="0">
              <a:solidFill>
                <a:srgbClr val="FFFFFF"/>
              </a:solidFill>
            </a:endParaRPr>
          </a:p>
          <a:p>
            <a:pPr marL="0" indent="0">
              <a:buNone/>
            </a:pPr>
            <a:r>
              <a:rPr lang="en-US" b="1" dirty="0">
                <a:solidFill>
                  <a:srgbClr val="FFFFFF"/>
                </a:solidFill>
              </a:rPr>
              <a:t>When words are many, sin is not absent, but he who holds his tongue is wise. (Proverbs 10:19</a:t>
            </a:r>
            <a:r>
              <a:rPr lang="en-US" b="1" dirty="0" smtClean="0">
                <a:solidFill>
                  <a:srgbClr val="FFFFFF"/>
                </a:solidFill>
              </a:rPr>
              <a:t>)</a:t>
            </a:r>
          </a:p>
          <a:p>
            <a:pPr marL="0" indent="0">
              <a:buNone/>
            </a:pPr>
            <a:r>
              <a:rPr lang="en-US" b="1" dirty="0" smtClean="0">
                <a:solidFill>
                  <a:schemeClr val="bg1"/>
                </a:solidFill>
              </a:rPr>
              <a:t>2</a:t>
            </a:r>
            <a:r>
              <a:rPr lang="en-US" b="1" dirty="0">
                <a:solidFill>
                  <a:schemeClr val="bg1"/>
                </a:solidFill>
              </a:rPr>
              <a:t>. CONSIDER WHAT YOU DO BEFORE YOU DO </a:t>
            </a:r>
            <a:r>
              <a:rPr lang="en-US" b="1" dirty="0" smtClean="0">
                <a:solidFill>
                  <a:schemeClr val="bg1"/>
                </a:solidFill>
              </a:rPr>
              <a:t>IT</a:t>
            </a:r>
            <a:endParaRPr lang="en-US" dirty="0">
              <a:solidFill>
                <a:schemeClr val="bg1"/>
              </a:solidFill>
            </a:endParaRPr>
          </a:p>
          <a:p>
            <a:pPr marL="0" indent="0">
              <a:buNone/>
            </a:pPr>
            <a:r>
              <a:rPr lang="en-US" b="1" dirty="0">
                <a:solidFill>
                  <a:srgbClr val="FFFFFF"/>
                </a:solidFill>
              </a:rPr>
              <a:t>(v.10-11) If you want a happy life and good days...Turn away from evil and do good.</a:t>
            </a:r>
            <a:endParaRPr lang="en-US" dirty="0">
              <a:solidFill>
                <a:srgbClr val="FFFFFF"/>
              </a:solidFill>
            </a:endParaRPr>
          </a:p>
          <a:p>
            <a:endParaRPr lang="en-US" dirty="0"/>
          </a:p>
        </p:txBody>
      </p:sp>
    </p:spTree>
    <p:extLst>
      <p:ext uri="{BB962C8B-B14F-4D97-AF65-F5344CB8AC3E}">
        <p14:creationId xmlns:p14="http://schemas.microsoft.com/office/powerpoint/2010/main" val="19376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41300" y="139701"/>
            <a:ext cx="8623300" cy="4406900"/>
          </a:xfrm>
        </p:spPr>
        <p:txBody>
          <a:bodyPr>
            <a:normAutofit lnSpcReduction="10000"/>
          </a:bodyPr>
          <a:lstStyle/>
          <a:p>
            <a:pPr marL="0" indent="0">
              <a:buNone/>
            </a:pPr>
            <a:r>
              <a:rPr lang="en-US" b="1" dirty="0">
                <a:solidFill>
                  <a:schemeClr val="bg1"/>
                </a:solidFill>
              </a:rPr>
              <a:t>"Little progress can be made by merely attempting to repress what is evil; our great hope lies in developing what is good."</a:t>
            </a:r>
            <a:endParaRPr lang="en-US" dirty="0">
              <a:solidFill>
                <a:schemeClr val="bg1"/>
              </a:solidFill>
            </a:endParaRPr>
          </a:p>
          <a:p>
            <a:pPr marL="0" indent="0">
              <a:buNone/>
            </a:pPr>
            <a:r>
              <a:rPr lang="en-US" b="1" dirty="0">
                <a:solidFill>
                  <a:srgbClr val="FFFFFF"/>
                </a:solidFill>
              </a:rPr>
              <a:t>Wash yourselves, make yourselves clean; Remove the evil of your deeds from My sight. Cease to do evil...(Isaiah 1:16)</a:t>
            </a:r>
            <a:endParaRPr lang="en-US" dirty="0">
              <a:solidFill>
                <a:srgbClr val="FFFFFF"/>
              </a:solidFill>
            </a:endParaRPr>
          </a:p>
          <a:p>
            <a:pPr marL="0" indent="0">
              <a:buNone/>
            </a:pPr>
            <a:r>
              <a:rPr lang="en-US" b="1" dirty="0">
                <a:solidFill>
                  <a:srgbClr val="FFFFFF"/>
                </a:solidFill>
              </a:rPr>
              <a:t>Learn to do good; Seek justice, Reprove the ruthless, Defend the orphan, Plead for the widow. (Isaiah 1:17)</a:t>
            </a:r>
            <a:endParaRPr lang="en-US" dirty="0">
              <a:solidFill>
                <a:srgbClr val="FFFFFF"/>
              </a:solidFill>
            </a:endParaRPr>
          </a:p>
          <a:p>
            <a:endParaRPr lang="en-US" dirty="0"/>
          </a:p>
        </p:txBody>
      </p:sp>
    </p:spTree>
    <p:extLst>
      <p:ext uri="{BB962C8B-B14F-4D97-AF65-F5344CB8AC3E}">
        <p14:creationId xmlns:p14="http://schemas.microsoft.com/office/powerpoint/2010/main" val="19376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03200" y="177801"/>
            <a:ext cx="8648700" cy="4394200"/>
          </a:xfrm>
        </p:spPr>
        <p:txBody>
          <a:bodyPr>
            <a:normAutofit lnSpcReduction="10000"/>
          </a:bodyPr>
          <a:lstStyle/>
          <a:p>
            <a:pPr marL="0" indent="0">
              <a:buNone/>
            </a:pPr>
            <a:r>
              <a:rPr lang="en-US" b="1" dirty="0">
                <a:solidFill>
                  <a:srgbClr val="FFFFFF"/>
                </a:solidFill>
              </a:rPr>
              <a:t>A man will be satisfied with good by the fruit of his words, and the deeds of a man's hands will return to him. (Proverbs 12:17)</a:t>
            </a:r>
            <a:endParaRPr lang="en-US" dirty="0">
              <a:solidFill>
                <a:srgbClr val="FFFFFF"/>
              </a:solidFill>
            </a:endParaRPr>
          </a:p>
          <a:p>
            <a:pPr marL="0" indent="0">
              <a:buNone/>
            </a:pPr>
            <a:r>
              <a:rPr lang="en-US" b="1" dirty="0">
                <a:solidFill>
                  <a:schemeClr val="bg1"/>
                </a:solidFill>
              </a:rPr>
              <a:t>3. CONSIDER YOUR ATTITUDE TOWARD OTHERS.</a:t>
            </a:r>
            <a:endParaRPr lang="en-US" dirty="0">
              <a:solidFill>
                <a:schemeClr val="bg1"/>
              </a:solidFill>
            </a:endParaRPr>
          </a:p>
          <a:p>
            <a:pPr marL="0" indent="0">
              <a:buNone/>
            </a:pPr>
            <a:r>
              <a:rPr lang="en-US" b="1" dirty="0">
                <a:solidFill>
                  <a:srgbClr val="FFFFFF"/>
                </a:solidFill>
              </a:rPr>
              <a:t>(v. 10-11) If you want a happy life and good days...Work hard at living in peace with others.</a:t>
            </a:r>
            <a:endParaRPr lang="en-US" dirty="0">
              <a:solidFill>
                <a:srgbClr val="FFFFFF"/>
              </a:solidFill>
            </a:endParaRPr>
          </a:p>
          <a:p>
            <a:pPr marL="0" indent="0">
              <a:buNone/>
            </a:pPr>
            <a:r>
              <a:rPr lang="en-US" b="1" dirty="0">
                <a:solidFill>
                  <a:srgbClr val="FFFFFF"/>
                </a:solidFill>
              </a:rPr>
              <a:t>So then let us pursue the things which make for peace and the building up one another. (Romans 14:19 NASV)</a:t>
            </a:r>
            <a:endParaRPr lang="en-US" dirty="0">
              <a:solidFill>
                <a:srgbClr val="FFFFFF"/>
              </a:solidFill>
            </a:endParaRPr>
          </a:p>
          <a:p>
            <a:endParaRPr lang="en-US" dirty="0"/>
          </a:p>
        </p:txBody>
      </p:sp>
    </p:spTree>
    <p:extLst>
      <p:ext uri="{BB962C8B-B14F-4D97-AF65-F5344CB8AC3E}">
        <p14:creationId xmlns:p14="http://schemas.microsoft.com/office/powerpoint/2010/main" val="19376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Content Placeholder 3"/>
          <p:cNvSpPr>
            <a:spLocks noGrp="1"/>
          </p:cNvSpPr>
          <p:nvPr>
            <p:ph idx="1"/>
          </p:nvPr>
        </p:nvSpPr>
        <p:spPr>
          <a:xfrm>
            <a:off x="254000" y="139701"/>
            <a:ext cx="8661400" cy="4432300"/>
          </a:xfrm>
          <a:effectLst>
            <a:glow rad="63500">
              <a:schemeClr val="accent2">
                <a:satMod val="175000"/>
                <a:alpha val="40000"/>
              </a:schemeClr>
            </a:glow>
          </a:effectLst>
        </p:spPr>
        <p:txBody>
          <a:bodyPr/>
          <a:lstStyle/>
          <a:p>
            <a:pPr marL="0" indent="0">
              <a:buNone/>
            </a:pPr>
            <a:r>
              <a:rPr lang="en-US" b="1" dirty="0">
                <a:solidFill>
                  <a:srgbClr val="FFFFFF"/>
                </a:solidFill>
              </a:rPr>
              <a:t>If possible, so far as it depends on you, be at peace with all men. (Romans 12:18 NASV)</a:t>
            </a:r>
            <a:endParaRPr lang="en-US" dirty="0">
              <a:solidFill>
                <a:srgbClr val="FFFFFF"/>
              </a:solidFill>
            </a:endParaRPr>
          </a:p>
          <a:p>
            <a:pPr marL="0" indent="0" algn="ctr">
              <a:buNone/>
            </a:pPr>
            <a:r>
              <a:rPr lang="en-US" sz="5400" b="1" dirty="0">
                <a:solidFill>
                  <a:schemeClr val="bg1"/>
                </a:solidFill>
              </a:rPr>
              <a:t>Get over it. </a:t>
            </a:r>
            <a:endParaRPr lang="en-US" sz="5400" dirty="0">
              <a:solidFill>
                <a:schemeClr val="bg1"/>
              </a:solidFill>
            </a:endParaRPr>
          </a:p>
          <a:p>
            <a:pPr marL="0" indent="0" algn="ctr">
              <a:buNone/>
            </a:pPr>
            <a:r>
              <a:rPr lang="en-US" sz="5400" b="1" dirty="0">
                <a:solidFill>
                  <a:schemeClr val="bg1"/>
                </a:solidFill>
              </a:rPr>
              <a:t>Rise above it. </a:t>
            </a:r>
            <a:endParaRPr lang="en-US" sz="5400" dirty="0">
              <a:solidFill>
                <a:schemeClr val="bg1"/>
              </a:solidFill>
            </a:endParaRPr>
          </a:p>
          <a:p>
            <a:pPr marL="0" indent="0" algn="ctr">
              <a:buNone/>
            </a:pPr>
            <a:r>
              <a:rPr lang="en-US" sz="5400" b="1" dirty="0">
                <a:solidFill>
                  <a:schemeClr val="bg1"/>
                </a:solidFill>
              </a:rPr>
              <a:t>Let it go.</a:t>
            </a:r>
            <a:endParaRPr lang="en-US" sz="5400" dirty="0">
              <a:solidFill>
                <a:schemeClr val="bg1"/>
              </a:solidFill>
            </a:endParaRPr>
          </a:p>
          <a:p>
            <a:pPr marL="0" indent="0">
              <a:buNone/>
            </a:pPr>
            <a:endParaRPr lang="en-US" dirty="0"/>
          </a:p>
        </p:txBody>
      </p:sp>
    </p:spTree>
    <p:extLst>
      <p:ext uri="{BB962C8B-B14F-4D97-AF65-F5344CB8AC3E}">
        <p14:creationId xmlns:p14="http://schemas.microsoft.com/office/powerpoint/2010/main" val="41138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606</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TLV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Bellaire church</cp:lastModifiedBy>
  <cp:revision>13</cp:revision>
  <dcterms:created xsi:type="dcterms:W3CDTF">2013-05-20T20:32:15Z</dcterms:created>
  <dcterms:modified xsi:type="dcterms:W3CDTF">2013-05-26T14:01:00Z</dcterms:modified>
</cp:coreProperties>
</file>