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7" r:id="rId3"/>
    <p:sldId id="268" r:id="rId4"/>
    <p:sldId id="275" r:id="rId5"/>
    <p:sldId id="276" r:id="rId6"/>
    <p:sldId id="277" r:id="rId7"/>
    <p:sldId id="27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p:scale>
          <a:sx n="70" d="100"/>
          <a:sy n="70" d="100"/>
        </p:scale>
        <p:origin x="-114" y="-7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9110AC2-7650-49AE-9DC2-F325BF6784F2}" type="datetimeFigureOut">
              <a:rPr lang="en-US" smtClean="0"/>
              <a:t>6/25/2016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442EB-8263-47C1-8D1E-5E1577329AF1}" type="slidenum">
              <a:rPr lang="en-US" smtClean="0"/>
              <a:t>‹#›</a:t>
            </a:fld>
            <a:endParaRPr lang="en-US"/>
          </a:p>
        </p:txBody>
      </p:sp>
    </p:spTree>
    <p:extLst>
      <p:ext uri="{BB962C8B-B14F-4D97-AF65-F5344CB8AC3E}">
        <p14:creationId xmlns:p14="http://schemas.microsoft.com/office/powerpoint/2010/main" val="3047917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110AC2-7650-49AE-9DC2-F325BF6784F2}" type="datetimeFigureOut">
              <a:rPr lang="en-US" smtClean="0"/>
              <a:t>6/25/2016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442EB-8263-47C1-8D1E-5E1577329AF1}" type="slidenum">
              <a:rPr lang="en-US" smtClean="0"/>
              <a:t>‹#›</a:t>
            </a:fld>
            <a:endParaRPr lang="en-US"/>
          </a:p>
        </p:txBody>
      </p:sp>
    </p:spTree>
    <p:extLst>
      <p:ext uri="{BB962C8B-B14F-4D97-AF65-F5344CB8AC3E}">
        <p14:creationId xmlns:p14="http://schemas.microsoft.com/office/powerpoint/2010/main" val="1523764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110AC2-7650-49AE-9DC2-F325BF6784F2}" type="datetimeFigureOut">
              <a:rPr lang="en-US" smtClean="0"/>
              <a:t>6/25/2016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442EB-8263-47C1-8D1E-5E1577329AF1}" type="slidenum">
              <a:rPr lang="en-US" smtClean="0"/>
              <a:t>‹#›</a:t>
            </a:fld>
            <a:endParaRPr lang="en-US"/>
          </a:p>
        </p:txBody>
      </p:sp>
    </p:spTree>
    <p:extLst>
      <p:ext uri="{BB962C8B-B14F-4D97-AF65-F5344CB8AC3E}">
        <p14:creationId xmlns:p14="http://schemas.microsoft.com/office/powerpoint/2010/main" val="568637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110AC2-7650-49AE-9DC2-F325BF6784F2}" type="datetimeFigureOut">
              <a:rPr lang="en-US" smtClean="0"/>
              <a:t>6/25/2016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442EB-8263-47C1-8D1E-5E1577329AF1}" type="slidenum">
              <a:rPr lang="en-US" smtClean="0"/>
              <a:t>‹#›</a:t>
            </a:fld>
            <a:endParaRPr lang="en-US"/>
          </a:p>
        </p:txBody>
      </p:sp>
    </p:spTree>
    <p:extLst>
      <p:ext uri="{BB962C8B-B14F-4D97-AF65-F5344CB8AC3E}">
        <p14:creationId xmlns:p14="http://schemas.microsoft.com/office/powerpoint/2010/main" val="1784469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110AC2-7650-49AE-9DC2-F325BF6784F2}" type="datetimeFigureOut">
              <a:rPr lang="en-US" smtClean="0"/>
              <a:t>6/25/2016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442EB-8263-47C1-8D1E-5E1577329AF1}" type="slidenum">
              <a:rPr lang="en-US" smtClean="0"/>
              <a:t>‹#›</a:t>
            </a:fld>
            <a:endParaRPr lang="en-US"/>
          </a:p>
        </p:txBody>
      </p:sp>
    </p:spTree>
    <p:extLst>
      <p:ext uri="{BB962C8B-B14F-4D97-AF65-F5344CB8AC3E}">
        <p14:creationId xmlns:p14="http://schemas.microsoft.com/office/powerpoint/2010/main" val="3028318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110AC2-7650-49AE-9DC2-F325BF6784F2}" type="datetimeFigureOut">
              <a:rPr lang="en-US" smtClean="0"/>
              <a:t>6/25/2016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0442EB-8263-47C1-8D1E-5E1577329AF1}" type="slidenum">
              <a:rPr lang="en-US" smtClean="0"/>
              <a:t>‹#›</a:t>
            </a:fld>
            <a:endParaRPr lang="en-US"/>
          </a:p>
        </p:txBody>
      </p:sp>
    </p:spTree>
    <p:extLst>
      <p:ext uri="{BB962C8B-B14F-4D97-AF65-F5344CB8AC3E}">
        <p14:creationId xmlns:p14="http://schemas.microsoft.com/office/powerpoint/2010/main" val="1955290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110AC2-7650-49AE-9DC2-F325BF6784F2}" type="datetimeFigureOut">
              <a:rPr lang="en-US" smtClean="0"/>
              <a:t>6/25/2016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0442EB-8263-47C1-8D1E-5E1577329AF1}" type="slidenum">
              <a:rPr lang="en-US" smtClean="0"/>
              <a:t>‹#›</a:t>
            </a:fld>
            <a:endParaRPr lang="en-US"/>
          </a:p>
        </p:txBody>
      </p:sp>
    </p:spTree>
    <p:extLst>
      <p:ext uri="{BB962C8B-B14F-4D97-AF65-F5344CB8AC3E}">
        <p14:creationId xmlns:p14="http://schemas.microsoft.com/office/powerpoint/2010/main" val="3558476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110AC2-7650-49AE-9DC2-F325BF6784F2}" type="datetimeFigureOut">
              <a:rPr lang="en-US" smtClean="0"/>
              <a:t>6/25/2016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0442EB-8263-47C1-8D1E-5E1577329AF1}" type="slidenum">
              <a:rPr lang="en-US" smtClean="0"/>
              <a:t>‹#›</a:t>
            </a:fld>
            <a:endParaRPr lang="en-US"/>
          </a:p>
        </p:txBody>
      </p:sp>
    </p:spTree>
    <p:extLst>
      <p:ext uri="{BB962C8B-B14F-4D97-AF65-F5344CB8AC3E}">
        <p14:creationId xmlns:p14="http://schemas.microsoft.com/office/powerpoint/2010/main" val="1160366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110AC2-7650-49AE-9DC2-F325BF6784F2}" type="datetimeFigureOut">
              <a:rPr lang="en-US" smtClean="0"/>
              <a:t>6/25/2016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0442EB-8263-47C1-8D1E-5E1577329AF1}" type="slidenum">
              <a:rPr lang="en-US" smtClean="0"/>
              <a:t>‹#›</a:t>
            </a:fld>
            <a:endParaRPr lang="en-US"/>
          </a:p>
        </p:txBody>
      </p:sp>
    </p:spTree>
    <p:extLst>
      <p:ext uri="{BB962C8B-B14F-4D97-AF65-F5344CB8AC3E}">
        <p14:creationId xmlns:p14="http://schemas.microsoft.com/office/powerpoint/2010/main" val="3215628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110AC2-7650-49AE-9DC2-F325BF6784F2}" type="datetimeFigureOut">
              <a:rPr lang="en-US" smtClean="0"/>
              <a:t>6/25/2016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0442EB-8263-47C1-8D1E-5E1577329AF1}" type="slidenum">
              <a:rPr lang="en-US" smtClean="0"/>
              <a:t>‹#›</a:t>
            </a:fld>
            <a:endParaRPr lang="en-US"/>
          </a:p>
        </p:txBody>
      </p:sp>
    </p:spTree>
    <p:extLst>
      <p:ext uri="{BB962C8B-B14F-4D97-AF65-F5344CB8AC3E}">
        <p14:creationId xmlns:p14="http://schemas.microsoft.com/office/powerpoint/2010/main" val="127345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110AC2-7650-49AE-9DC2-F325BF6784F2}" type="datetimeFigureOut">
              <a:rPr lang="en-US" smtClean="0"/>
              <a:t>6/25/2016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0442EB-8263-47C1-8D1E-5E1577329AF1}" type="slidenum">
              <a:rPr lang="en-US" smtClean="0"/>
              <a:t>‹#›</a:t>
            </a:fld>
            <a:endParaRPr lang="en-US"/>
          </a:p>
        </p:txBody>
      </p:sp>
    </p:spTree>
    <p:extLst>
      <p:ext uri="{BB962C8B-B14F-4D97-AF65-F5344CB8AC3E}">
        <p14:creationId xmlns:p14="http://schemas.microsoft.com/office/powerpoint/2010/main" val="4195024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10AC2-7650-49AE-9DC2-F325BF6784F2}" type="datetimeFigureOut">
              <a:rPr lang="en-US" smtClean="0"/>
              <a:t>6/25/2016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0442EB-8263-47C1-8D1E-5E1577329AF1}" type="slidenum">
              <a:rPr lang="en-US" smtClean="0"/>
              <a:t>‹#›</a:t>
            </a:fld>
            <a:endParaRPr lang="en-US"/>
          </a:p>
        </p:txBody>
      </p:sp>
    </p:spTree>
    <p:extLst>
      <p:ext uri="{BB962C8B-B14F-4D97-AF65-F5344CB8AC3E}">
        <p14:creationId xmlns:p14="http://schemas.microsoft.com/office/powerpoint/2010/main" val="3376255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1119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75954" y="77932"/>
            <a:ext cx="9040091" cy="6780068"/>
          </a:xfrm>
          <a:prstGeom prst="rect">
            <a:avLst/>
          </a:prstGeom>
          <a:ln>
            <a:noFill/>
          </a:ln>
          <a:effectLst>
            <a:softEdge rad="112500"/>
          </a:effectLst>
        </p:spPr>
      </p:pic>
    </p:spTree>
    <p:extLst>
      <p:ext uri="{BB962C8B-B14F-4D97-AF65-F5344CB8AC3E}">
        <p14:creationId xmlns:p14="http://schemas.microsoft.com/office/powerpoint/2010/main" val="1856395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6982"/>
            <a:ext cx="12192000" cy="3046988"/>
          </a:xfrm>
          <a:prstGeom prst="rect">
            <a:avLst/>
          </a:prstGeom>
        </p:spPr>
        <p:txBody>
          <a:bodyPr wrap="square">
            <a:spAutoFit/>
          </a:bodyPr>
          <a:lstStyle/>
          <a:p>
            <a:r>
              <a:rPr lang="en-US" sz="3200" baseline="30000" dirty="0">
                <a:solidFill>
                  <a:schemeClr val="bg1"/>
                </a:solidFill>
              </a:rPr>
              <a:t>5 </a:t>
            </a:r>
            <a:r>
              <a:rPr lang="en-US" sz="3200" dirty="0">
                <a:solidFill>
                  <a:schemeClr val="bg1"/>
                </a:solidFill>
              </a:rPr>
              <a:t>For although there may be so-called gods in heaven or on earth—as indeed there are many “gods” and many “lords”— </a:t>
            </a:r>
            <a:r>
              <a:rPr lang="en-US" sz="3200" baseline="30000" dirty="0">
                <a:solidFill>
                  <a:schemeClr val="bg1"/>
                </a:solidFill>
              </a:rPr>
              <a:t>6 </a:t>
            </a:r>
            <a:r>
              <a:rPr lang="en-US" sz="3200" dirty="0">
                <a:solidFill>
                  <a:schemeClr val="bg1"/>
                </a:solidFill>
              </a:rPr>
              <a:t>yet for us there is one God, the Father, from whom are all things and for whom we exist, and one Lord, Jesus Christ, through whom are all things and through whom we exist.</a:t>
            </a:r>
            <a:r>
              <a:rPr lang="en-US" sz="3200" i="1" dirty="0">
                <a:solidFill>
                  <a:schemeClr val="bg1"/>
                </a:solidFill>
              </a:rPr>
              <a:t>									                     									1 Corinthians 8:5-6</a:t>
            </a:r>
            <a:endParaRPr lang="en-US" sz="2800" i="1" dirty="0">
              <a:solidFill>
                <a:schemeClr val="bg1"/>
              </a:solidFill>
            </a:endParaRPr>
          </a:p>
        </p:txBody>
      </p:sp>
      <p:pic>
        <p:nvPicPr>
          <p:cNvPr id="3"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4045526"/>
            <a:ext cx="3749964" cy="2812473"/>
          </a:xfrm>
          <a:prstGeom prst="rect">
            <a:avLst/>
          </a:prstGeom>
          <a:ln>
            <a:noFill/>
          </a:ln>
          <a:effectLst>
            <a:softEdge rad="112500"/>
          </a:effectLst>
        </p:spPr>
      </p:pic>
    </p:spTree>
    <p:extLst>
      <p:ext uri="{BB962C8B-B14F-4D97-AF65-F5344CB8AC3E}">
        <p14:creationId xmlns:p14="http://schemas.microsoft.com/office/powerpoint/2010/main" val="3156715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6982"/>
            <a:ext cx="12192000" cy="3046988"/>
          </a:xfrm>
          <a:prstGeom prst="rect">
            <a:avLst/>
          </a:prstGeom>
        </p:spPr>
        <p:txBody>
          <a:bodyPr wrap="square">
            <a:spAutoFit/>
          </a:bodyPr>
          <a:lstStyle/>
          <a:p>
            <a:r>
              <a:rPr lang="en-US" sz="3200" baseline="30000" dirty="0">
                <a:solidFill>
                  <a:schemeClr val="bg1"/>
                </a:solidFill>
              </a:rPr>
              <a:t>9 </a:t>
            </a:r>
            <a:r>
              <a:rPr lang="en-US" sz="3200" dirty="0">
                <a:solidFill>
                  <a:schemeClr val="bg1"/>
                </a:solidFill>
              </a:rPr>
              <a:t>Therefore God has highly exalted him and bestowed on him the name that is above every name, </a:t>
            </a:r>
            <a:r>
              <a:rPr lang="en-US" sz="3200" baseline="30000" dirty="0">
                <a:solidFill>
                  <a:schemeClr val="bg1"/>
                </a:solidFill>
              </a:rPr>
              <a:t>10 </a:t>
            </a:r>
            <a:r>
              <a:rPr lang="en-US" sz="3200" dirty="0">
                <a:solidFill>
                  <a:schemeClr val="bg1"/>
                </a:solidFill>
              </a:rPr>
              <a:t>so that at the name of Jesus every knee should bow, in heaven and on earth and under the earth, </a:t>
            </a:r>
            <a:r>
              <a:rPr lang="en-US" sz="3200" baseline="30000" dirty="0">
                <a:solidFill>
                  <a:schemeClr val="bg1"/>
                </a:solidFill>
              </a:rPr>
              <a:t>11 </a:t>
            </a:r>
            <a:r>
              <a:rPr lang="en-US" sz="3200" dirty="0">
                <a:solidFill>
                  <a:schemeClr val="bg1"/>
                </a:solidFill>
              </a:rPr>
              <a:t>and every tongue confess that Jesus Christ is Lord, to the glory of God </a:t>
            </a:r>
            <a:r>
              <a:rPr lang="en-US" sz="3200">
                <a:solidFill>
                  <a:schemeClr val="bg1"/>
                </a:solidFill>
              </a:rPr>
              <a:t>the Father.</a:t>
            </a:r>
            <a:r>
              <a:rPr lang="en-US" sz="3200"/>
              <a:t>.</a:t>
            </a:r>
            <a:r>
              <a:rPr lang="en-US" sz="3200" i="1" dirty="0">
                <a:solidFill>
                  <a:schemeClr val="bg1"/>
                </a:solidFill>
              </a:rPr>
              <a:t>									                     												Philippians 2:9-11</a:t>
            </a:r>
            <a:endParaRPr lang="en-US" sz="2800" i="1" dirty="0">
              <a:solidFill>
                <a:schemeClr val="bg1"/>
              </a:solidFill>
            </a:endParaRPr>
          </a:p>
        </p:txBody>
      </p:sp>
      <p:pic>
        <p:nvPicPr>
          <p:cNvPr id="3"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4045526"/>
            <a:ext cx="3749964" cy="2812473"/>
          </a:xfrm>
          <a:prstGeom prst="rect">
            <a:avLst/>
          </a:prstGeom>
          <a:ln>
            <a:noFill/>
          </a:ln>
          <a:effectLst>
            <a:softEdge rad="112500"/>
          </a:effectLst>
        </p:spPr>
      </p:pic>
    </p:spTree>
    <p:extLst>
      <p:ext uri="{BB962C8B-B14F-4D97-AF65-F5344CB8AC3E}">
        <p14:creationId xmlns:p14="http://schemas.microsoft.com/office/powerpoint/2010/main" val="918686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6982"/>
            <a:ext cx="12192000" cy="3046988"/>
          </a:xfrm>
          <a:prstGeom prst="rect">
            <a:avLst/>
          </a:prstGeom>
        </p:spPr>
        <p:txBody>
          <a:bodyPr wrap="square">
            <a:spAutoFit/>
          </a:bodyPr>
          <a:lstStyle/>
          <a:p>
            <a:r>
              <a:rPr lang="en-US" sz="3200" baseline="30000" dirty="0">
                <a:solidFill>
                  <a:schemeClr val="bg1"/>
                </a:solidFill>
              </a:rPr>
              <a:t>20 </a:t>
            </a:r>
            <a:r>
              <a:rPr lang="en-US" sz="3200" dirty="0">
                <a:solidFill>
                  <a:schemeClr val="bg1"/>
                </a:solidFill>
              </a:rPr>
              <a:t>But our citizenship is in heaven, and from it we await a Savior, the Lord Jesus Christ, </a:t>
            </a:r>
            <a:r>
              <a:rPr lang="en-US" sz="3200" baseline="30000" dirty="0">
                <a:solidFill>
                  <a:schemeClr val="bg1"/>
                </a:solidFill>
              </a:rPr>
              <a:t>21 </a:t>
            </a:r>
            <a:r>
              <a:rPr lang="en-US" sz="3200" dirty="0">
                <a:solidFill>
                  <a:schemeClr val="bg1"/>
                </a:solidFill>
              </a:rPr>
              <a:t>who will transform our lowly body to be like his glorious body, by the power that enables him even to subject all things to himself.</a:t>
            </a:r>
            <a:r>
              <a:rPr lang="en-US" sz="3200" i="1" dirty="0">
                <a:solidFill>
                  <a:schemeClr val="bg1"/>
                </a:solidFill>
              </a:rPr>
              <a:t>									                     												             										Philippians 3:20-21</a:t>
            </a:r>
            <a:endParaRPr lang="en-US" sz="2800" i="1" dirty="0">
              <a:solidFill>
                <a:schemeClr val="bg1"/>
              </a:solidFill>
            </a:endParaRPr>
          </a:p>
        </p:txBody>
      </p:sp>
      <p:pic>
        <p:nvPicPr>
          <p:cNvPr id="3"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4045526"/>
            <a:ext cx="3749964" cy="2812473"/>
          </a:xfrm>
          <a:prstGeom prst="rect">
            <a:avLst/>
          </a:prstGeom>
          <a:ln>
            <a:noFill/>
          </a:ln>
          <a:effectLst>
            <a:softEdge rad="112500"/>
          </a:effectLst>
        </p:spPr>
      </p:pic>
    </p:spTree>
    <p:extLst>
      <p:ext uri="{BB962C8B-B14F-4D97-AF65-F5344CB8AC3E}">
        <p14:creationId xmlns:p14="http://schemas.microsoft.com/office/powerpoint/2010/main" val="891062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6982"/>
            <a:ext cx="12192000" cy="3539430"/>
          </a:xfrm>
          <a:prstGeom prst="rect">
            <a:avLst/>
          </a:prstGeom>
        </p:spPr>
        <p:txBody>
          <a:bodyPr wrap="square">
            <a:spAutoFit/>
          </a:bodyPr>
          <a:lstStyle/>
          <a:p>
            <a:r>
              <a:rPr lang="en-US" sz="3200" baseline="30000" dirty="0">
                <a:solidFill>
                  <a:schemeClr val="bg1"/>
                </a:solidFill>
              </a:rPr>
              <a:t>11 </a:t>
            </a:r>
            <a:r>
              <a:rPr lang="en-US" sz="3200" dirty="0">
                <a:solidFill>
                  <a:schemeClr val="bg1"/>
                </a:solidFill>
              </a:rPr>
              <a:t>Beloved, I urge you as sojourners and exiles to abstain from the passions of the flesh, which wage war against your soul. </a:t>
            </a:r>
            <a:r>
              <a:rPr lang="en-US" sz="3200" baseline="30000" dirty="0">
                <a:solidFill>
                  <a:schemeClr val="bg1"/>
                </a:solidFill>
              </a:rPr>
              <a:t>12 </a:t>
            </a:r>
            <a:r>
              <a:rPr lang="en-US" sz="3200" dirty="0">
                <a:solidFill>
                  <a:schemeClr val="bg1"/>
                </a:solidFill>
              </a:rPr>
              <a:t>Keep your conduct among the Gentiles honorable, so that when they speak against you as evildoers, they may see your good deeds and glorify God on the day of visitation.</a:t>
            </a:r>
            <a:r>
              <a:rPr lang="en-US" sz="3200" i="1" dirty="0">
                <a:solidFill>
                  <a:schemeClr val="bg1"/>
                </a:solidFill>
              </a:rPr>
              <a:t>								                     												             										1 Peter 2:11-12</a:t>
            </a:r>
            <a:endParaRPr lang="en-US" sz="2800" i="1" dirty="0">
              <a:solidFill>
                <a:schemeClr val="bg1"/>
              </a:solidFill>
            </a:endParaRPr>
          </a:p>
        </p:txBody>
      </p:sp>
      <p:pic>
        <p:nvPicPr>
          <p:cNvPr id="3"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4045526"/>
            <a:ext cx="3749964" cy="2812473"/>
          </a:xfrm>
          <a:prstGeom prst="rect">
            <a:avLst/>
          </a:prstGeom>
          <a:ln>
            <a:noFill/>
          </a:ln>
          <a:effectLst>
            <a:softEdge rad="112500"/>
          </a:effectLst>
        </p:spPr>
      </p:pic>
    </p:spTree>
    <p:extLst>
      <p:ext uri="{BB962C8B-B14F-4D97-AF65-F5344CB8AC3E}">
        <p14:creationId xmlns:p14="http://schemas.microsoft.com/office/powerpoint/2010/main" val="122043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75954" y="77932"/>
            <a:ext cx="9040091" cy="6780068"/>
          </a:xfrm>
          <a:prstGeom prst="rect">
            <a:avLst/>
          </a:prstGeom>
          <a:ln>
            <a:noFill/>
          </a:ln>
          <a:effectLst>
            <a:softEdge rad="112500"/>
          </a:effectLst>
        </p:spPr>
      </p:pic>
    </p:spTree>
    <p:extLst>
      <p:ext uri="{BB962C8B-B14F-4D97-AF65-F5344CB8AC3E}">
        <p14:creationId xmlns:p14="http://schemas.microsoft.com/office/powerpoint/2010/main" val="3151183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4</Words>
  <Application>Microsoft Office PowerPoint</Application>
  <PresentationFormat>Custom</PresentationFormat>
  <Paragraphs>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Jon Baize</cp:lastModifiedBy>
  <cp:revision>12</cp:revision>
  <dcterms:created xsi:type="dcterms:W3CDTF">2016-06-13T17:21:22Z</dcterms:created>
  <dcterms:modified xsi:type="dcterms:W3CDTF">2016-06-26T02:15:14Z</dcterms:modified>
</cp:coreProperties>
</file>